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2" r:id="rId3"/>
    <p:sldId id="281" r:id="rId4"/>
    <p:sldId id="283" r:id="rId5"/>
    <p:sldId id="303" r:id="rId6"/>
    <p:sldId id="261" r:id="rId7"/>
    <p:sldId id="322" r:id="rId8"/>
    <p:sldId id="321" r:id="rId9"/>
    <p:sldId id="267" r:id="rId10"/>
    <p:sldId id="268" r:id="rId11"/>
    <p:sldId id="269" r:id="rId12"/>
    <p:sldId id="323" r:id="rId13"/>
    <p:sldId id="324" r:id="rId14"/>
    <p:sldId id="325" r:id="rId15"/>
    <p:sldId id="326" r:id="rId16"/>
    <p:sldId id="327" r:id="rId17"/>
    <p:sldId id="328" r:id="rId18"/>
    <p:sldId id="320" r:id="rId19"/>
    <p:sldId id="315" r:id="rId20"/>
    <p:sldId id="271" r:id="rId21"/>
    <p:sldId id="280" r:id="rId22"/>
    <p:sldId id="304" r:id="rId23"/>
    <p:sldId id="305" r:id="rId24"/>
    <p:sldId id="306" r:id="rId25"/>
    <p:sldId id="309" r:id="rId26"/>
    <p:sldId id="318" r:id="rId27"/>
    <p:sldId id="279" r:id="rId28"/>
    <p:sldId id="317" r:id="rId29"/>
    <p:sldId id="286" r:id="rId30"/>
    <p:sldId id="314" r:id="rId31"/>
    <p:sldId id="316" r:id="rId32"/>
    <p:sldId id="313" r:id="rId33"/>
    <p:sldId id="290" r:id="rId34"/>
    <p:sldId id="291" r:id="rId35"/>
    <p:sldId id="312" r:id="rId36"/>
    <p:sldId id="311" r:id="rId37"/>
  </p:sldIdLst>
  <p:sldSz cx="9144000" cy="5143500" type="screen16x9"/>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00" autoAdjust="0"/>
    <p:restoredTop sz="76852" autoAdjust="0"/>
  </p:normalViewPr>
  <p:slideViewPr>
    <p:cSldViewPr>
      <p:cViewPr>
        <p:scale>
          <a:sx n="90" d="100"/>
          <a:sy n="90" d="100"/>
        </p:scale>
        <p:origin x="-498" y="378"/>
      </p:cViewPr>
      <p:guideLst>
        <p:guide orient="horz" pos="1620"/>
        <p:guide pos="2880"/>
      </p:guideLst>
    </p:cSldViewPr>
  </p:slideViewPr>
  <p:notesTextViewPr>
    <p:cViewPr>
      <p:scale>
        <a:sx n="1" d="1"/>
        <a:sy n="1" d="1"/>
      </p:scale>
      <p:origin x="0" y="2304"/>
    </p:cViewPr>
  </p:notesTextViewPr>
  <p:sorterViewPr>
    <p:cViewPr>
      <p:scale>
        <a:sx n="100" d="100"/>
        <a:sy n="100" d="100"/>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A54ED-CCCD-464F-BF8A-6C8A042AB442}" type="doc">
      <dgm:prSet loTypeId="urn:microsoft.com/office/officeart/2009/layout/CircleArrowProcess" loCatId="process" qsTypeId="urn:microsoft.com/office/officeart/2005/8/quickstyle/simple5" qsCatId="simple" csTypeId="urn:microsoft.com/office/officeart/2005/8/colors/colorful1" csCatId="colorful" phldr="1"/>
      <dgm:spPr/>
      <dgm:t>
        <a:bodyPr/>
        <a:lstStyle/>
        <a:p>
          <a:endParaRPr lang="en-US"/>
        </a:p>
      </dgm:t>
    </dgm:pt>
    <dgm:pt modelId="{C8AA6464-8341-4F56-A0C5-BA90BDB8CE52}">
      <dgm:prSet phldrT="[Text]"/>
      <dgm:spPr/>
      <dgm:t>
        <a:bodyPr/>
        <a:lstStyle/>
        <a:p>
          <a:r>
            <a:rPr lang="en-US" dirty="0" smtClean="0"/>
            <a:t>Digital Professional Learning</a:t>
          </a:r>
          <a:endParaRPr lang="en-US" dirty="0"/>
        </a:p>
      </dgm:t>
    </dgm:pt>
    <dgm:pt modelId="{008FC97B-03D1-426D-95EE-E57663061FA2}" type="parTrans" cxnId="{246BF1BD-DEA2-48F8-8F88-CD64848BACE3}">
      <dgm:prSet/>
      <dgm:spPr/>
      <dgm:t>
        <a:bodyPr/>
        <a:lstStyle/>
        <a:p>
          <a:endParaRPr lang="en-US"/>
        </a:p>
      </dgm:t>
    </dgm:pt>
    <dgm:pt modelId="{FBF1F1BD-2472-4149-9C1A-2FE94F9808FE}" type="sibTrans" cxnId="{246BF1BD-DEA2-48F8-8F88-CD64848BACE3}">
      <dgm:prSet/>
      <dgm:spPr/>
      <dgm:t>
        <a:bodyPr/>
        <a:lstStyle/>
        <a:p>
          <a:endParaRPr lang="en-US"/>
        </a:p>
      </dgm:t>
    </dgm:pt>
    <dgm:pt modelId="{AE5BE19A-4324-400B-94B4-3AEA72D4E289}">
      <dgm:prSet phldrT="[Text]"/>
      <dgm:spPr/>
      <dgm:t>
        <a:bodyPr/>
        <a:lstStyle/>
        <a:p>
          <a:r>
            <a:rPr lang="en-US" dirty="0" smtClean="0"/>
            <a:t>Staff Development Coach</a:t>
          </a:r>
          <a:endParaRPr lang="en-US" dirty="0"/>
        </a:p>
      </dgm:t>
    </dgm:pt>
    <dgm:pt modelId="{6935EEA1-B8E3-462D-8842-644A27BC4482}" type="parTrans" cxnId="{837C9E68-1299-4E3E-AA8A-72A895B48DFB}">
      <dgm:prSet/>
      <dgm:spPr/>
      <dgm:t>
        <a:bodyPr/>
        <a:lstStyle/>
        <a:p>
          <a:endParaRPr lang="en-US"/>
        </a:p>
      </dgm:t>
    </dgm:pt>
    <dgm:pt modelId="{464910A4-F404-4C0E-B11D-5631172442A6}" type="sibTrans" cxnId="{837C9E68-1299-4E3E-AA8A-72A895B48DFB}">
      <dgm:prSet/>
      <dgm:spPr/>
      <dgm:t>
        <a:bodyPr/>
        <a:lstStyle/>
        <a:p>
          <a:endParaRPr lang="en-US"/>
        </a:p>
      </dgm:t>
    </dgm:pt>
    <dgm:pt modelId="{0891A88F-9856-4197-8C65-61E9F03333B9}">
      <dgm:prSet phldrT="[Text]"/>
      <dgm:spPr/>
      <dgm:t>
        <a:bodyPr/>
        <a:lstStyle/>
        <a:p>
          <a:r>
            <a:rPr lang="en-US" dirty="0" smtClean="0"/>
            <a:t>Professional Learning Communities</a:t>
          </a:r>
          <a:endParaRPr lang="en-US" dirty="0"/>
        </a:p>
      </dgm:t>
    </dgm:pt>
    <dgm:pt modelId="{73CE8A67-21F3-4BC2-AE93-B033FCBDFDDD}" type="parTrans" cxnId="{E84A4580-62F4-48DB-A660-06724D41F883}">
      <dgm:prSet/>
      <dgm:spPr/>
      <dgm:t>
        <a:bodyPr/>
        <a:lstStyle/>
        <a:p>
          <a:endParaRPr lang="en-US"/>
        </a:p>
      </dgm:t>
    </dgm:pt>
    <dgm:pt modelId="{B3EF0F67-92F0-4FF8-B0D0-2172105E1269}" type="sibTrans" cxnId="{E84A4580-62F4-48DB-A660-06724D41F883}">
      <dgm:prSet/>
      <dgm:spPr/>
      <dgm:t>
        <a:bodyPr/>
        <a:lstStyle/>
        <a:p>
          <a:endParaRPr lang="en-US"/>
        </a:p>
      </dgm:t>
    </dgm:pt>
    <dgm:pt modelId="{80947DF1-74AF-4194-802A-CFC4F27AD6B8}" type="pres">
      <dgm:prSet presAssocID="{A90A54ED-CCCD-464F-BF8A-6C8A042AB442}" presName="Name0" presStyleCnt="0">
        <dgm:presLayoutVars>
          <dgm:chMax val="7"/>
          <dgm:chPref val="7"/>
          <dgm:dir/>
          <dgm:animLvl val="lvl"/>
        </dgm:presLayoutVars>
      </dgm:prSet>
      <dgm:spPr/>
      <dgm:t>
        <a:bodyPr/>
        <a:lstStyle/>
        <a:p>
          <a:endParaRPr lang="en-US"/>
        </a:p>
      </dgm:t>
    </dgm:pt>
    <dgm:pt modelId="{ED166E09-5363-4D95-A259-24D6F693E6DD}" type="pres">
      <dgm:prSet presAssocID="{C8AA6464-8341-4F56-A0C5-BA90BDB8CE52}" presName="Accent1" presStyleCnt="0"/>
      <dgm:spPr/>
    </dgm:pt>
    <dgm:pt modelId="{89E8F729-BB6B-45FA-B2F8-AF6BBA7B31B6}" type="pres">
      <dgm:prSet presAssocID="{C8AA6464-8341-4F56-A0C5-BA90BDB8CE52}" presName="Accent" presStyleLbl="node1" presStyleIdx="0" presStyleCnt="3"/>
      <dgm:spPr/>
    </dgm:pt>
    <dgm:pt modelId="{41550606-7482-4785-9A78-7BF8BB2A0A52}" type="pres">
      <dgm:prSet presAssocID="{C8AA6464-8341-4F56-A0C5-BA90BDB8CE52}" presName="Parent1" presStyleLbl="revTx" presStyleIdx="0" presStyleCnt="3">
        <dgm:presLayoutVars>
          <dgm:chMax val="1"/>
          <dgm:chPref val="1"/>
          <dgm:bulletEnabled val="1"/>
        </dgm:presLayoutVars>
      </dgm:prSet>
      <dgm:spPr/>
      <dgm:t>
        <a:bodyPr/>
        <a:lstStyle/>
        <a:p>
          <a:endParaRPr lang="en-US"/>
        </a:p>
      </dgm:t>
    </dgm:pt>
    <dgm:pt modelId="{6C5C76BC-E651-428E-AC61-A83BCC5E8E28}" type="pres">
      <dgm:prSet presAssocID="{AE5BE19A-4324-400B-94B4-3AEA72D4E289}" presName="Accent2" presStyleCnt="0"/>
      <dgm:spPr/>
    </dgm:pt>
    <dgm:pt modelId="{A7183712-D32C-46C4-BDEB-792A2BC07E5B}" type="pres">
      <dgm:prSet presAssocID="{AE5BE19A-4324-400B-94B4-3AEA72D4E289}" presName="Accent" presStyleLbl="node1" presStyleIdx="1" presStyleCnt="3"/>
      <dgm:spPr/>
    </dgm:pt>
    <dgm:pt modelId="{99CC5032-2B58-4643-A591-6D2A2AD22568}" type="pres">
      <dgm:prSet presAssocID="{AE5BE19A-4324-400B-94B4-3AEA72D4E289}" presName="Parent2" presStyleLbl="revTx" presStyleIdx="1" presStyleCnt="3">
        <dgm:presLayoutVars>
          <dgm:chMax val="1"/>
          <dgm:chPref val="1"/>
          <dgm:bulletEnabled val="1"/>
        </dgm:presLayoutVars>
      </dgm:prSet>
      <dgm:spPr/>
      <dgm:t>
        <a:bodyPr/>
        <a:lstStyle/>
        <a:p>
          <a:endParaRPr lang="en-US"/>
        </a:p>
      </dgm:t>
    </dgm:pt>
    <dgm:pt modelId="{AB52B3D8-FB8B-47A0-BA51-28FB23388317}" type="pres">
      <dgm:prSet presAssocID="{0891A88F-9856-4197-8C65-61E9F03333B9}" presName="Accent3" presStyleCnt="0"/>
      <dgm:spPr/>
    </dgm:pt>
    <dgm:pt modelId="{19F4C107-5501-4FAF-B741-0E9061BD3CA3}" type="pres">
      <dgm:prSet presAssocID="{0891A88F-9856-4197-8C65-61E9F03333B9}" presName="Accent" presStyleLbl="node1" presStyleIdx="2" presStyleCnt="3"/>
      <dgm:spPr/>
    </dgm:pt>
    <dgm:pt modelId="{451AB7DC-463D-4CE3-88D7-AE52CFF9B831}" type="pres">
      <dgm:prSet presAssocID="{0891A88F-9856-4197-8C65-61E9F03333B9}" presName="Parent3" presStyleLbl="revTx" presStyleIdx="2" presStyleCnt="3">
        <dgm:presLayoutVars>
          <dgm:chMax val="1"/>
          <dgm:chPref val="1"/>
          <dgm:bulletEnabled val="1"/>
        </dgm:presLayoutVars>
      </dgm:prSet>
      <dgm:spPr/>
      <dgm:t>
        <a:bodyPr/>
        <a:lstStyle/>
        <a:p>
          <a:endParaRPr lang="en-US"/>
        </a:p>
      </dgm:t>
    </dgm:pt>
  </dgm:ptLst>
  <dgm:cxnLst>
    <dgm:cxn modelId="{0255C446-4508-430B-9226-0B61C5954385}" type="presOf" srcId="{AE5BE19A-4324-400B-94B4-3AEA72D4E289}" destId="{99CC5032-2B58-4643-A591-6D2A2AD22568}" srcOrd="0" destOrd="0" presId="urn:microsoft.com/office/officeart/2009/layout/CircleArrowProcess"/>
    <dgm:cxn modelId="{E1DF0B4F-AB97-40AF-80CA-737EB3583E26}" type="presOf" srcId="{A90A54ED-CCCD-464F-BF8A-6C8A042AB442}" destId="{80947DF1-74AF-4194-802A-CFC4F27AD6B8}" srcOrd="0" destOrd="0" presId="urn:microsoft.com/office/officeart/2009/layout/CircleArrowProcess"/>
    <dgm:cxn modelId="{837C9E68-1299-4E3E-AA8A-72A895B48DFB}" srcId="{A90A54ED-CCCD-464F-BF8A-6C8A042AB442}" destId="{AE5BE19A-4324-400B-94B4-3AEA72D4E289}" srcOrd="1" destOrd="0" parTransId="{6935EEA1-B8E3-462D-8842-644A27BC4482}" sibTransId="{464910A4-F404-4C0E-B11D-5631172442A6}"/>
    <dgm:cxn modelId="{246BF1BD-DEA2-48F8-8F88-CD64848BACE3}" srcId="{A90A54ED-CCCD-464F-BF8A-6C8A042AB442}" destId="{C8AA6464-8341-4F56-A0C5-BA90BDB8CE52}" srcOrd="0" destOrd="0" parTransId="{008FC97B-03D1-426D-95EE-E57663061FA2}" sibTransId="{FBF1F1BD-2472-4149-9C1A-2FE94F9808FE}"/>
    <dgm:cxn modelId="{E84A4580-62F4-48DB-A660-06724D41F883}" srcId="{A90A54ED-CCCD-464F-BF8A-6C8A042AB442}" destId="{0891A88F-9856-4197-8C65-61E9F03333B9}" srcOrd="2" destOrd="0" parTransId="{73CE8A67-21F3-4BC2-AE93-B033FCBDFDDD}" sibTransId="{B3EF0F67-92F0-4FF8-B0D0-2172105E1269}"/>
    <dgm:cxn modelId="{701832F1-6F4E-4C33-8C9A-D23686CEF738}" type="presOf" srcId="{0891A88F-9856-4197-8C65-61E9F03333B9}" destId="{451AB7DC-463D-4CE3-88D7-AE52CFF9B831}" srcOrd="0" destOrd="0" presId="urn:microsoft.com/office/officeart/2009/layout/CircleArrowProcess"/>
    <dgm:cxn modelId="{CD0F6863-BFED-493A-ADA6-BAD44264F216}" type="presOf" srcId="{C8AA6464-8341-4F56-A0C5-BA90BDB8CE52}" destId="{41550606-7482-4785-9A78-7BF8BB2A0A52}" srcOrd="0" destOrd="0" presId="urn:microsoft.com/office/officeart/2009/layout/CircleArrowProcess"/>
    <dgm:cxn modelId="{E55070A5-41B4-4BF9-89E0-A488874CA88C}" type="presParOf" srcId="{80947DF1-74AF-4194-802A-CFC4F27AD6B8}" destId="{ED166E09-5363-4D95-A259-24D6F693E6DD}" srcOrd="0" destOrd="0" presId="urn:microsoft.com/office/officeart/2009/layout/CircleArrowProcess"/>
    <dgm:cxn modelId="{FC68EB38-3FF2-4A8E-812E-AEF9390A3398}" type="presParOf" srcId="{ED166E09-5363-4D95-A259-24D6F693E6DD}" destId="{89E8F729-BB6B-45FA-B2F8-AF6BBA7B31B6}" srcOrd="0" destOrd="0" presId="urn:microsoft.com/office/officeart/2009/layout/CircleArrowProcess"/>
    <dgm:cxn modelId="{F3CB70B3-51B6-4008-BD2B-98DB1C9F880E}" type="presParOf" srcId="{80947DF1-74AF-4194-802A-CFC4F27AD6B8}" destId="{41550606-7482-4785-9A78-7BF8BB2A0A52}" srcOrd="1" destOrd="0" presId="urn:microsoft.com/office/officeart/2009/layout/CircleArrowProcess"/>
    <dgm:cxn modelId="{D6B65206-6022-4B2B-BF4D-65C85D16E2D4}" type="presParOf" srcId="{80947DF1-74AF-4194-802A-CFC4F27AD6B8}" destId="{6C5C76BC-E651-428E-AC61-A83BCC5E8E28}" srcOrd="2" destOrd="0" presId="urn:microsoft.com/office/officeart/2009/layout/CircleArrowProcess"/>
    <dgm:cxn modelId="{4E61011D-0DA2-40C1-9C2F-CF7F522F864E}" type="presParOf" srcId="{6C5C76BC-E651-428E-AC61-A83BCC5E8E28}" destId="{A7183712-D32C-46C4-BDEB-792A2BC07E5B}" srcOrd="0" destOrd="0" presId="urn:microsoft.com/office/officeart/2009/layout/CircleArrowProcess"/>
    <dgm:cxn modelId="{2BA39F6B-62D3-4AA0-8E35-685949B3B558}" type="presParOf" srcId="{80947DF1-74AF-4194-802A-CFC4F27AD6B8}" destId="{99CC5032-2B58-4643-A591-6D2A2AD22568}" srcOrd="3" destOrd="0" presId="urn:microsoft.com/office/officeart/2009/layout/CircleArrowProcess"/>
    <dgm:cxn modelId="{A718D89B-0C1F-426C-AB58-1A2BEEEF9A00}" type="presParOf" srcId="{80947DF1-74AF-4194-802A-CFC4F27AD6B8}" destId="{AB52B3D8-FB8B-47A0-BA51-28FB23388317}" srcOrd="4" destOrd="0" presId="urn:microsoft.com/office/officeart/2009/layout/CircleArrowProcess"/>
    <dgm:cxn modelId="{59C98798-2F73-4A5C-956C-21F1F152EF8B}" type="presParOf" srcId="{AB52B3D8-FB8B-47A0-BA51-28FB23388317}" destId="{19F4C107-5501-4FAF-B741-0E9061BD3CA3}" srcOrd="0" destOrd="0" presId="urn:microsoft.com/office/officeart/2009/layout/CircleArrowProcess"/>
    <dgm:cxn modelId="{0E587047-8CC1-48FC-922A-4618F9030AB6}" type="presParOf" srcId="{80947DF1-74AF-4194-802A-CFC4F27AD6B8}" destId="{451AB7DC-463D-4CE3-88D7-AE52CFF9B83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2D2C0-E125-4C54-8E3E-F9DE98D7DF3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188E9AA-C06C-4A05-A1E3-28B41A4BD592}">
      <dgm:prSet phldrT="[Text]"/>
      <dgm:spPr/>
      <dgm:t>
        <a:bodyPr/>
        <a:lstStyle/>
        <a:p>
          <a:r>
            <a:rPr lang="en-US" dirty="0" smtClean="0">
              <a:effectLst/>
            </a:rPr>
            <a:t>Superintendent</a:t>
          </a:r>
          <a:endParaRPr lang="en-US" dirty="0"/>
        </a:p>
      </dgm:t>
    </dgm:pt>
    <dgm:pt modelId="{1E28FE1A-7127-4C48-BA7C-578AF5401C8B}" type="parTrans" cxnId="{8CAFAB0E-0E68-401A-964D-5E8C3C30903D}">
      <dgm:prSet/>
      <dgm:spPr/>
      <dgm:t>
        <a:bodyPr/>
        <a:lstStyle/>
        <a:p>
          <a:endParaRPr lang="en-US"/>
        </a:p>
      </dgm:t>
    </dgm:pt>
    <dgm:pt modelId="{1BA8352F-B9A2-4DB1-B1D1-A51E51160707}" type="sibTrans" cxnId="{8CAFAB0E-0E68-401A-964D-5E8C3C30903D}">
      <dgm:prSet/>
      <dgm:spPr/>
      <dgm:t>
        <a:bodyPr/>
        <a:lstStyle/>
        <a:p>
          <a:endParaRPr lang="en-US"/>
        </a:p>
      </dgm:t>
    </dgm:pt>
    <dgm:pt modelId="{FD559C69-CFBF-4FE4-80A8-CC60422CD3E0}">
      <dgm:prSet phldrT="[Text]" custT="1"/>
      <dgm:spPr/>
      <dgm:t>
        <a:bodyPr/>
        <a:lstStyle/>
        <a:p>
          <a:r>
            <a:rPr lang="en-US" sz="1400" dirty="0" smtClean="0">
              <a:effectLst/>
            </a:rPr>
            <a:t>Build capacity in 21</a:t>
          </a:r>
          <a:r>
            <a:rPr lang="en-US" sz="1400" baseline="30000" dirty="0" smtClean="0">
              <a:effectLst/>
            </a:rPr>
            <a:t>st</a:t>
          </a:r>
          <a:r>
            <a:rPr lang="en-US" sz="1400" dirty="0" smtClean="0">
              <a:effectLst/>
            </a:rPr>
            <a:t> CTLL</a:t>
          </a:r>
          <a:endParaRPr lang="en-US" sz="1400" dirty="0"/>
        </a:p>
      </dgm:t>
    </dgm:pt>
    <dgm:pt modelId="{97969B92-55FE-4132-923D-E5410A430DF9}" type="parTrans" cxnId="{B1346429-81C9-4E71-95EF-9E1F51D89367}">
      <dgm:prSet/>
      <dgm:spPr/>
      <dgm:t>
        <a:bodyPr/>
        <a:lstStyle/>
        <a:p>
          <a:endParaRPr lang="en-US"/>
        </a:p>
      </dgm:t>
    </dgm:pt>
    <dgm:pt modelId="{108A201A-C477-4D96-881C-25C5B586215D}" type="sibTrans" cxnId="{B1346429-81C9-4E71-95EF-9E1F51D89367}">
      <dgm:prSet/>
      <dgm:spPr/>
      <dgm:t>
        <a:bodyPr/>
        <a:lstStyle/>
        <a:p>
          <a:endParaRPr lang="en-US"/>
        </a:p>
      </dgm:t>
    </dgm:pt>
    <dgm:pt modelId="{C878706B-5494-49AF-BE46-C45F7E30AC24}">
      <dgm:prSet phldrT="[Text]"/>
      <dgm:spPr>
        <a:solidFill>
          <a:schemeClr val="bg2">
            <a:lumMod val="50000"/>
          </a:schemeClr>
        </a:solidFill>
      </dgm:spPr>
      <dgm:t>
        <a:bodyPr/>
        <a:lstStyle/>
        <a:p>
          <a:r>
            <a:rPr lang="en-US" dirty="0" smtClean="0">
              <a:effectLst/>
            </a:rPr>
            <a:t>Principal</a:t>
          </a:r>
          <a:endParaRPr lang="en-US" dirty="0"/>
        </a:p>
      </dgm:t>
    </dgm:pt>
    <dgm:pt modelId="{22290045-0F92-4624-834C-60AFAF58BCDC}" type="parTrans" cxnId="{F085595C-8706-4786-887D-2088865EFD7D}">
      <dgm:prSet/>
      <dgm:spPr/>
      <dgm:t>
        <a:bodyPr/>
        <a:lstStyle/>
        <a:p>
          <a:endParaRPr lang="en-US"/>
        </a:p>
      </dgm:t>
    </dgm:pt>
    <dgm:pt modelId="{FAF202DE-5537-489F-BBC3-C03BD66C0DD9}" type="sibTrans" cxnId="{F085595C-8706-4786-887D-2088865EFD7D}">
      <dgm:prSet/>
      <dgm:spPr/>
      <dgm:t>
        <a:bodyPr/>
        <a:lstStyle/>
        <a:p>
          <a:endParaRPr lang="en-US"/>
        </a:p>
      </dgm:t>
    </dgm:pt>
    <dgm:pt modelId="{B1F066B9-F136-4EA7-A870-C910D52908BA}">
      <dgm:prSet phldrT="[Text]" custT="1"/>
      <dgm:spPr>
        <a:solidFill>
          <a:schemeClr val="bg2">
            <a:alpha val="90000"/>
          </a:schemeClr>
        </a:solidFill>
        <a:ln>
          <a:solidFill>
            <a:schemeClr val="bg2">
              <a:lumMod val="90000"/>
              <a:alpha val="90000"/>
            </a:schemeClr>
          </a:solidFill>
        </a:ln>
      </dgm:spPr>
      <dgm:t>
        <a:bodyPr/>
        <a:lstStyle/>
        <a:p>
          <a:r>
            <a:rPr lang="en-US" sz="1400" dirty="0" smtClean="0">
              <a:effectLst/>
            </a:rPr>
            <a:t>Build capacity to implement 21</a:t>
          </a:r>
          <a:r>
            <a:rPr lang="en-US" sz="1400" baseline="30000" dirty="0" smtClean="0">
              <a:effectLst/>
            </a:rPr>
            <a:t>st</a:t>
          </a:r>
          <a:r>
            <a:rPr lang="en-US" sz="1400" dirty="0" smtClean="0">
              <a:effectLst/>
            </a:rPr>
            <a:t> CTLL</a:t>
          </a:r>
          <a:endParaRPr lang="en-US" sz="1400" dirty="0"/>
        </a:p>
      </dgm:t>
    </dgm:pt>
    <dgm:pt modelId="{CEA097E5-DAA0-4B14-99CA-83DBBEABE376}" type="parTrans" cxnId="{6EE5FCA6-3B96-4638-8912-956FDCA23A33}">
      <dgm:prSet/>
      <dgm:spPr/>
      <dgm:t>
        <a:bodyPr/>
        <a:lstStyle/>
        <a:p>
          <a:endParaRPr lang="en-US"/>
        </a:p>
      </dgm:t>
    </dgm:pt>
    <dgm:pt modelId="{3554B13B-0546-4F21-9D1E-B50A793F465A}" type="sibTrans" cxnId="{6EE5FCA6-3B96-4638-8912-956FDCA23A33}">
      <dgm:prSet/>
      <dgm:spPr/>
      <dgm:t>
        <a:bodyPr/>
        <a:lstStyle/>
        <a:p>
          <a:endParaRPr lang="en-US"/>
        </a:p>
      </dgm:t>
    </dgm:pt>
    <dgm:pt modelId="{838D07F5-9A63-4867-A361-E48B44FFE068}">
      <dgm:prSet custT="1"/>
      <dgm:spPr/>
      <dgm:t>
        <a:bodyPr/>
        <a:lstStyle/>
        <a:p>
          <a:r>
            <a:rPr lang="en-US" sz="1400" dirty="0" smtClean="0">
              <a:effectLst/>
            </a:rPr>
            <a:t>Build capacity for schools to make the Connection between CTLL, CCSS, STEM, MAPA, CSI, CSP</a:t>
          </a:r>
          <a:endParaRPr lang="en-US" sz="1400" dirty="0">
            <a:effectLst/>
          </a:endParaRPr>
        </a:p>
      </dgm:t>
    </dgm:pt>
    <dgm:pt modelId="{D1AE8D64-EE36-4E16-B7EF-90836686819A}" type="parTrans" cxnId="{CA95DA3E-DF10-4620-8265-0307EAE018BC}">
      <dgm:prSet/>
      <dgm:spPr/>
      <dgm:t>
        <a:bodyPr/>
        <a:lstStyle/>
        <a:p>
          <a:endParaRPr lang="en-US"/>
        </a:p>
      </dgm:t>
    </dgm:pt>
    <dgm:pt modelId="{9F6E59FB-AE83-492E-8ABE-C3CC3422FAE8}" type="sibTrans" cxnId="{CA95DA3E-DF10-4620-8265-0307EAE018BC}">
      <dgm:prSet/>
      <dgm:spPr/>
      <dgm:t>
        <a:bodyPr/>
        <a:lstStyle/>
        <a:p>
          <a:endParaRPr lang="en-US"/>
        </a:p>
      </dgm:t>
    </dgm:pt>
    <dgm:pt modelId="{2AA71652-2194-499A-9859-341D5A86B5AC}">
      <dgm:prSet custT="1"/>
      <dgm:spPr/>
      <dgm:t>
        <a:bodyPr/>
        <a:lstStyle/>
        <a:p>
          <a:r>
            <a:rPr lang="en-US" sz="1400" dirty="0" smtClean="0">
              <a:effectLst/>
            </a:rPr>
            <a:t>Support the Integrated Approach to CTLL</a:t>
          </a:r>
          <a:endParaRPr lang="en-US" sz="1400" dirty="0">
            <a:effectLst/>
          </a:endParaRPr>
        </a:p>
      </dgm:t>
    </dgm:pt>
    <dgm:pt modelId="{D7AC12DA-4DFA-453F-9853-0A7F7CCE2B3C}" type="parTrans" cxnId="{D65BFBA4-4602-4FB1-9943-D0E6D04AF4DD}">
      <dgm:prSet/>
      <dgm:spPr/>
      <dgm:t>
        <a:bodyPr/>
        <a:lstStyle/>
        <a:p>
          <a:endParaRPr lang="en-US"/>
        </a:p>
      </dgm:t>
    </dgm:pt>
    <dgm:pt modelId="{919047B4-410A-4CA0-A5B5-AB7A0942E65A}" type="sibTrans" cxnId="{D65BFBA4-4602-4FB1-9943-D0E6D04AF4DD}">
      <dgm:prSet/>
      <dgm:spPr/>
      <dgm:t>
        <a:bodyPr/>
        <a:lstStyle/>
        <a:p>
          <a:endParaRPr lang="en-US"/>
        </a:p>
      </dgm:t>
    </dgm:pt>
    <dgm:pt modelId="{4B4AFDBD-DBA5-45DC-8F91-67265A9C6197}">
      <dgm:prSet custT="1"/>
      <dgm:spPr/>
      <dgm:t>
        <a:bodyPr/>
        <a:lstStyle/>
        <a:p>
          <a:r>
            <a:rPr lang="en-US" sz="1400" dirty="0" smtClean="0">
              <a:effectLst/>
            </a:rPr>
            <a:t>Participate in the District Network Team meetings</a:t>
          </a:r>
        </a:p>
      </dgm:t>
    </dgm:pt>
    <dgm:pt modelId="{50B3CA37-B876-4D3A-B958-07DDE8B85561}" type="parTrans" cxnId="{02521C3C-A525-4D14-8979-884DD98AA764}">
      <dgm:prSet/>
      <dgm:spPr/>
      <dgm:t>
        <a:bodyPr/>
        <a:lstStyle/>
        <a:p>
          <a:endParaRPr lang="en-US"/>
        </a:p>
      </dgm:t>
    </dgm:pt>
    <dgm:pt modelId="{F3B454B9-7F98-4EA5-9204-17EE29E9C6C3}" type="sibTrans" cxnId="{02521C3C-A525-4D14-8979-884DD98AA764}">
      <dgm:prSet/>
      <dgm:spPr/>
      <dgm:t>
        <a:bodyPr/>
        <a:lstStyle/>
        <a:p>
          <a:endParaRPr lang="en-US"/>
        </a:p>
      </dgm:t>
    </dgm:pt>
    <dgm:pt modelId="{D1D572A4-0C74-4968-839F-9EFCFD8AA1C6}">
      <dgm:prSet custT="1"/>
      <dgm:spPr/>
      <dgm:t>
        <a:bodyPr/>
        <a:lstStyle/>
        <a:p>
          <a:r>
            <a:rPr lang="en-US" sz="1400" dirty="0" smtClean="0">
              <a:effectLst/>
              <a:latin typeface="+mj-lt"/>
              <a:ea typeface="Calibri"/>
              <a:cs typeface="Times New Roman"/>
            </a:rPr>
            <a:t>Communicate and collaborate with the community and command</a:t>
          </a:r>
          <a:endParaRPr lang="en-US" sz="1400" dirty="0">
            <a:effectLst/>
            <a:latin typeface="+mj-lt"/>
            <a:ea typeface="Calibri"/>
            <a:cs typeface="Times New Roman"/>
          </a:endParaRPr>
        </a:p>
      </dgm:t>
    </dgm:pt>
    <dgm:pt modelId="{3C4F7959-465C-4C5C-8845-8BBCB204F213}" type="parTrans" cxnId="{9B48304B-54C3-4D6B-9668-5A92C61703F5}">
      <dgm:prSet/>
      <dgm:spPr/>
      <dgm:t>
        <a:bodyPr/>
        <a:lstStyle/>
        <a:p>
          <a:endParaRPr lang="en-US"/>
        </a:p>
      </dgm:t>
    </dgm:pt>
    <dgm:pt modelId="{0D638632-0CAF-4521-8461-46031195E348}" type="sibTrans" cxnId="{9B48304B-54C3-4D6B-9668-5A92C61703F5}">
      <dgm:prSet/>
      <dgm:spPr/>
      <dgm:t>
        <a:bodyPr/>
        <a:lstStyle/>
        <a:p>
          <a:endParaRPr lang="en-US"/>
        </a:p>
      </dgm:t>
    </dgm:pt>
    <dgm:pt modelId="{5344B09C-7452-4018-B21A-D192744FB329}">
      <dgm:prSet custT="1"/>
      <dgm:spPr>
        <a:solidFill>
          <a:schemeClr val="bg2">
            <a:alpha val="90000"/>
          </a:schemeClr>
        </a:solidFill>
        <a:ln>
          <a:solidFill>
            <a:schemeClr val="bg2">
              <a:lumMod val="90000"/>
              <a:alpha val="90000"/>
            </a:schemeClr>
          </a:solidFill>
        </a:ln>
      </dgm:spPr>
      <dgm:t>
        <a:bodyPr/>
        <a:lstStyle/>
        <a:p>
          <a:r>
            <a:rPr lang="en-US" sz="1400" dirty="0" smtClean="0">
              <a:effectLst/>
            </a:rPr>
            <a:t>Build capacity to implement the Connections between CTLL, CCSS, STEM, MAPA, CSI, CSP</a:t>
          </a:r>
          <a:endParaRPr lang="en-US" sz="1400" dirty="0">
            <a:effectLst/>
          </a:endParaRPr>
        </a:p>
      </dgm:t>
    </dgm:pt>
    <dgm:pt modelId="{F85E284D-04B5-4212-B9CF-08EE223BE2CA}" type="parTrans" cxnId="{B874E793-E324-43FA-8D6D-7E13800CED65}">
      <dgm:prSet/>
      <dgm:spPr/>
      <dgm:t>
        <a:bodyPr/>
        <a:lstStyle/>
        <a:p>
          <a:endParaRPr lang="en-US"/>
        </a:p>
      </dgm:t>
    </dgm:pt>
    <dgm:pt modelId="{258CD1ED-31EA-4307-B065-33933F72CCF4}" type="sibTrans" cxnId="{B874E793-E324-43FA-8D6D-7E13800CED65}">
      <dgm:prSet/>
      <dgm:spPr/>
      <dgm:t>
        <a:bodyPr/>
        <a:lstStyle/>
        <a:p>
          <a:endParaRPr lang="en-US"/>
        </a:p>
      </dgm:t>
    </dgm:pt>
    <dgm:pt modelId="{04FFB5D4-7C5A-43BD-8C8B-10B62F46881D}">
      <dgm:prSet custT="1"/>
      <dgm:spPr>
        <a:solidFill>
          <a:schemeClr val="bg2">
            <a:alpha val="90000"/>
          </a:schemeClr>
        </a:solidFill>
        <a:ln>
          <a:solidFill>
            <a:schemeClr val="bg2">
              <a:lumMod val="90000"/>
              <a:alpha val="90000"/>
            </a:schemeClr>
          </a:solidFill>
        </a:ln>
      </dgm:spPr>
      <dgm:t>
        <a:bodyPr/>
        <a:lstStyle/>
        <a:p>
          <a:r>
            <a:rPr lang="en-US" sz="1400" dirty="0" smtClean="0">
              <a:effectLst/>
            </a:rPr>
            <a:t>Build capacity to implement the Integrated Approach to CTLL</a:t>
          </a:r>
          <a:endParaRPr lang="en-US" sz="1400" dirty="0">
            <a:effectLst/>
          </a:endParaRPr>
        </a:p>
      </dgm:t>
    </dgm:pt>
    <dgm:pt modelId="{CEC220FA-F40F-461F-B838-D28CA52CAC29}" type="parTrans" cxnId="{1735CA8C-C31F-424D-B621-2ED1ACF9A690}">
      <dgm:prSet/>
      <dgm:spPr/>
      <dgm:t>
        <a:bodyPr/>
        <a:lstStyle/>
        <a:p>
          <a:endParaRPr lang="en-US"/>
        </a:p>
      </dgm:t>
    </dgm:pt>
    <dgm:pt modelId="{A53A7366-212B-4466-B9CE-38CEB26729C7}" type="sibTrans" cxnId="{1735CA8C-C31F-424D-B621-2ED1ACF9A690}">
      <dgm:prSet/>
      <dgm:spPr/>
      <dgm:t>
        <a:bodyPr/>
        <a:lstStyle/>
        <a:p>
          <a:endParaRPr lang="en-US"/>
        </a:p>
      </dgm:t>
    </dgm:pt>
    <dgm:pt modelId="{FCB4903B-548E-4E8C-9B07-098FD2D0AB03}">
      <dgm:prSet custT="1"/>
      <dgm:spPr>
        <a:solidFill>
          <a:schemeClr val="bg2">
            <a:alpha val="90000"/>
          </a:schemeClr>
        </a:solidFill>
        <a:ln>
          <a:solidFill>
            <a:schemeClr val="bg2">
              <a:lumMod val="90000"/>
              <a:alpha val="90000"/>
            </a:schemeClr>
          </a:solidFill>
        </a:ln>
      </dgm:spPr>
      <dgm:t>
        <a:bodyPr/>
        <a:lstStyle/>
        <a:p>
          <a:r>
            <a:rPr lang="en-US" sz="1400" dirty="0" smtClean="0">
              <a:effectLst/>
            </a:rPr>
            <a:t>Participate to build plans based on  the District Network Team meetings professional learning</a:t>
          </a:r>
        </a:p>
      </dgm:t>
    </dgm:pt>
    <dgm:pt modelId="{ACFB1048-FFF2-47BD-8FC7-D325BE03C7AC}" type="parTrans" cxnId="{401375E0-B9A9-4E17-909B-38E9D04B69F5}">
      <dgm:prSet/>
      <dgm:spPr/>
      <dgm:t>
        <a:bodyPr/>
        <a:lstStyle/>
        <a:p>
          <a:endParaRPr lang="en-US"/>
        </a:p>
      </dgm:t>
    </dgm:pt>
    <dgm:pt modelId="{83B02D78-44CE-41DA-9A29-A3A57ACF3DE4}" type="sibTrans" cxnId="{401375E0-B9A9-4E17-909B-38E9D04B69F5}">
      <dgm:prSet/>
      <dgm:spPr/>
      <dgm:t>
        <a:bodyPr/>
        <a:lstStyle/>
        <a:p>
          <a:endParaRPr lang="en-US"/>
        </a:p>
      </dgm:t>
    </dgm:pt>
    <dgm:pt modelId="{039C2219-6B0E-4DAD-BB3B-775EDB357734}">
      <dgm:prSet custT="1"/>
      <dgm:spPr>
        <a:solidFill>
          <a:schemeClr val="bg2">
            <a:alpha val="90000"/>
          </a:schemeClr>
        </a:solidFill>
        <a:ln>
          <a:solidFill>
            <a:schemeClr val="bg2">
              <a:lumMod val="90000"/>
              <a:alpha val="90000"/>
            </a:schemeClr>
          </a:solidFill>
        </a:ln>
      </dgm:spPr>
      <dgm:t>
        <a:bodyPr/>
        <a:lstStyle/>
        <a:p>
          <a:r>
            <a:rPr lang="en-US" sz="1400" dirty="0" smtClean="0">
              <a:effectLst/>
              <a:latin typeface="+mj-lt"/>
              <a:ea typeface="Calibri"/>
              <a:cs typeface="Times New Roman"/>
            </a:rPr>
            <a:t>Communicate and collaborate with staff, students, parents,</a:t>
          </a:r>
          <a:r>
            <a:rPr lang="en-US" sz="1400" baseline="0" dirty="0" smtClean="0">
              <a:effectLst/>
              <a:latin typeface="+mj-lt"/>
              <a:ea typeface="Calibri"/>
              <a:cs typeface="Times New Roman"/>
            </a:rPr>
            <a:t> and community</a:t>
          </a:r>
          <a:endParaRPr lang="en-US" sz="1400" dirty="0">
            <a:effectLst/>
            <a:latin typeface="+mj-lt"/>
            <a:ea typeface="Calibri"/>
            <a:cs typeface="Times New Roman"/>
          </a:endParaRPr>
        </a:p>
      </dgm:t>
    </dgm:pt>
    <dgm:pt modelId="{4A25E060-E9AF-4310-8EB3-64FACB622CC9}" type="parTrans" cxnId="{03CDF0E3-66F7-4B77-9580-D6501C77F196}">
      <dgm:prSet/>
      <dgm:spPr/>
      <dgm:t>
        <a:bodyPr/>
        <a:lstStyle/>
        <a:p>
          <a:endParaRPr lang="en-US"/>
        </a:p>
      </dgm:t>
    </dgm:pt>
    <dgm:pt modelId="{D14C3A0F-7F95-445D-83A7-BCE7219EFF46}" type="sibTrans" cxnId="{03CDF0E3-66F7-4B77-9580-D6501C77F196}">
      <dgm:prSet/>
      <dgm:spPr/>
      <dgm:t>
        <a:bodyPr/>
        <a:lstStyle/>
        <a:p>
          <a:endParaRPr lang="en-US"/>
        </a:p>
      </dgm:t>
    </dgm:pt>
    <dgm:pt modelId="{99C8E27D-C70D-403A-B165-4F9589E2704D}" type="pres">
      <dgm:prSet presAssocID="{D5A2D2C0-E125-4C54-8E3E-F9DE98D7DF3E}" presName="Name0" presStyleCnt="0">
        <dgm:presLayoutVars>
          <dgm:dir/>
          <dgm:animLvl val="lvl"/>
          <dgm:resizeHandles val="exact"/>
        </dgm:presLayoutVars>
      </dgm:prSet>
      <dgm:spPr/>
      <dgm:t>
        <a:bodyPr/>
        <a:lstStyle/>
        <a:p>
          <a:endParaRPr lang="en-US"/>
        </a:p>
      </dgm:t>
    </dgm:pt>
    <dgm:pt modelId="{BCB3D939-E8B7-40B0-87AA-013E9048D55C}" type="pres">
      <dgm:prSet presAssocID="{C188E9AA-C06C-4A05-A1E3-28B41A4BD592}" presName="linNode" presStyleCnt="0"/>
      <dgm:spPr/>
    </dgm:pt>
    <dgm:pt modelId="{7C767591-4547-49E2-A7C6-0E790AD05585}" type="pres">
      <dgm:prSet presAssocID="{C188E9AA-C06C-4A05-A1E3-28B41A4BD592}" presName="parentText" presStyleLbl="node1" presStyleIdx="0" presStyleCnt="2" custScaleX="86966" custScaleY="73870">
        <dgm:presLayoutVars>
          <dgm:chMax val="1"/>
          <dgm:bulletEnabled val="1"/>
        </dgm:presLayoutVars>
      </dgm:prSet>
      <dgm:spPr/>
      <dgm:t>
        <a:bodyPr/>
        <a:lstStyle/>
        <a:p>
          <a:endParaRPr lang="en-US"/>
        </a:p>
      </dgm:t>
    </dgm:pt>
    <dgm:pt modelId="{69308195-DBB8-4AEC-84DA-8C0AA2CDA9BC}" type="pres">
      <dgm:prSet presAssocID="{C188E9AA-C06C-4A05-A1E3-28B41A4BD592}" presName="descendantText" presStyleLbl="alignAccFollowNode1" presStyleIdx="0" presStyleCnt="2">
        <dgm:presLayoutVars>
          <dgm:bulletEnabled val="1"/>
        </dgm:presLayoutVars>
      </dgm:prSet>
      <dgm:spPr/>
      <dgm:t>
        <a:bodyPr/>
        <a:lstStyle/>
        <a:p>
          <a:endParaRPr lang="en-US"/>
        </a:p>
      </dgm:t>
    </dgm:pt>
    <dgm:pt modelId="{18304844-6179-40D6-980B-1CA96BC6980D}" type="pres">
      <dgm:prSet presAssocID="{1BA8352F-B9A2-4DB1-B1D1-A51E51160707}" presName="sp" presStyleCnt="0"/>
      <dgm:spPr/>
    </dgm:pt>
    <dgm:pt modelId="{99121E92-C548-4B16-A996-12A75898CF7F}" type="pres">
      <dgm:prSet presAssocID="{C878706B-5494-49AF-BE46-C45F7E30AC24}" presName="linNode" presStyleCnt="0"/>
      <dgm:spPr/>
    </dgm:pt>
    <dgm:pt modelId="{5FE1EAB9-AC25-4041-960C-C382E3AF631B}" type="pres">
      <dgm:prSet presAssocID="{C878706B-5494-49AF-BE46-C45F7E30AC24}" presName="parentText" presStyleLbl="node1" presStyleIdx="1" presStyleCnt="2" custScaleX="86966" custScaleY="73641">
        <dgm:presLayoutVars>
          <dgm:chMax val="1"/>
          <dgm:bulletEnabled val="1"/>
        </dgm:presLayoutVars>
      </dgm:prSet>
      <dgm:spPr/>
      <dgm:t>
        <a:bodyPr/>
        <a:lstStyle/>
        <a:p>
          <a:endParaRPr lang="en-US"/>
        </a:p>
      </dgm:t>
    </dgm:pt>
    <dgm:pt modelId="{124229B6-40E3-49D1-8275-3FCB4E9B21F5}" type="pres">
      <dgm:prSet presAssocID="{C878706B-5494-49AF-BE46-C45F7E30AC24}" presName="descendantText" presStyleLbl="alignAccFollowNode1" presStyleIdx="1" presStyleCnt="2" custScaleY="106593">
        <dgm:presLayoutVars>
          <dgm:bulletEnabled val="1"/>
        </dgm:presLayoutVars>
      </dgm:prSet>
      <dgm:spPr/>
      <dgm:t>
        <a:bodyPr/>
        <a:lstStyle/>
        <a:p>
          <a:endParaRPr lang="en-US"/>
        </a:p>
      </dgm:t>
    </dgm:pt>
  </dgm:ptLst>
  <dgm:cxnLst>
    <dgm:cxn modelId="{84FD1300-9C6B-4A4C-BBFD-8DD5B59C45F0}" type="presOf" srcId="{2AA71652-2194-499A-9859-341D5A86B5AC}" destId="{69308195-DBB8-4AEC-84DA-8C0AA2CDA9BC}" srcOrd="0" destOrd="2" presId="urn:microsoft.com/office/officeart/2005/8/layout/vList5"/>
    <dgm:cxn modelId="{B53639C0-1717-4565-A646-3024872979DB}" type="presOf" srcId="{FCB4903B-548E-4E8C-9B07-098FD2D0AB03}" destId="{124229B6-40E3-49D1-8275-3FCB4E9B21F5}" srcOrd="0" destOrd="3" presId="urn:microsoft.com/office/officeart/2005/8/layout/vList5"/>
    <dgm:cxn modelId="{3D9CE573-912B-4B07-8974-28DE5DF50BB3}" type="presOf" srcId="{4B4AFDBD-DBA5-45DC-8F91-67265A9C6197}" destId="{69308195-DBB8-4AEC-84DA-8C0AA2CDA9BC}" srcOrd="0" destOrd="3" presId="urn:microsoft.com/office/officeart/2005/8/layout/vList5"/>
    <dgm:cxn modelId="{B1346429-81C9-4E71-95EF-9E1F51D89367}" srcId="{C188E9AA-C06C-4A05-A1E3-28B41A4BD592}" destId="{FD559C69-CFBF-4FE4-80A8-CC60422CD3E0}" srcOrd="0" destOrd="0" parTransId="{97969B92-55FE-4132-923D-E5410A430DF9}" sibTransId="{108A201A-C477-4D96-881C-25C5B586215D}"/>
    <dgm:cxn modelId="{B874E793-E324-43FA-8D6D-7E13800CED65}" srcId="{C878706B-5494-49AF-BE46-C45F7E30AC24}" destId="{5344B09C-7452-4018-B21A-D192744FB329}" srcOrd="1" destOrd="0" parTransId="{F85E284D-04B5-4212-B9CF-08EE223BE2CA}" sibTransId="{258CD1ED-31EA-4307-B065-33933F72CCF4}"/>
    <dgm:cxn modelId="{ED253CF8-C8D9-4DC7-AFE1-560ABFF1B919}" type="presOf" srcId="{D1D572A4-0C74-4968-839F-9EFCFD8AA1C6}" destId="{69308195-DBB8-4AEC-84DA-8C0AA2CDA9BC}" srcOrd="0" destOrd="4" presId="urn:microsoft.com/office/officeart/2005/8/layout/vList5"/>
    <dgm:cxn modelId="{B523A238-CF1F-410F-A9B4-9BC45100A19C}" type="presOf" srcId="{C878706B-5494-49AF-BE46-C45F7E30AC24}" destId="{5FE1EAB9-AC25-4041-960C-C382E3AF631B}" srcOrd="0" destOrd="0" presId="urn:microsoft.com/office/officeart/2005/8/layout/vList5"/>
    <dgm:cxn modelId="{02521C3C-A525-4D14-8979-884DD98AA764}" srcId="{C188E9AA-C06C-4A05-A1E3-28B41A4BD592}" destId="{4B4AFDBD-DBA5-45DC-8F91-67265A9C6197}" srcOrd="3" destOrd="0" parTransId="{50B3CA37-B876-4D3A-B958-07DDE8B85561}" sibTransId="{F3B454B9-7F98-4EA5-9204-17EE29E9C6C3}"/>
    <dgm:cxn modelId="{9B48304B-54C3-4D6B-9668-5A92C61703F5}" srcId="{C188E9AA-C06C-4A05-A1E3-28B41A4BD592}" destId="{D1D572A4-0C74-4968-839F-9EFCFD8AA1C6}" srcOrd="4" destOrd="0" parTransId="{3C4F7959-465C-4C5C-8845-8BBCB204F213}" sibTransId="{0D638632-0CAF-4521-8461-46031195E348}"/>
    <dgm:cxn modelId="{CA2EE740-8289-4974-82FF-FD712F53DE81}" type="presOf" srcId="{04FFB5D4-7C5A-43BD-8C8B-10B62F46881D}" destId="{124229B6-40E3-49D1-8275-3FCB4E9B21F5}" srcOrd="0" destOrd="2" presId="urn:microsoft.com/office/officeart/2005/8/layout/vList5"/>
    <dgm:cxn modelId="{6DA83A25-CBB2-43B5-B1F8-C985704984BE}" type="presOf" srcId="{C188E9AA-C06C-4A05-A1E3-28B41A4BD592}" destId="{7C767591-4547-49E2-A7C6-0E790AD05585}" srcOrd="0" destOrd="0" presId="urn:microsoft.com/office/officeart/2005/8/layout/vList5"/>
    <dgm:cxn modelId="{1735CA8C-C31F-424D-B621-2ED1ACF9A690}" srcId="{C878706B-5494-49AF-BE46-C45F7E30AC24}" destId="{04FFB5D4-7C5A-43BD-8C8B-10B62F46881D}" srcOrd="2" destOrd="0" parTransId="{CEC220FA-F40F-461F-B838-D28CA52CAC29}" sibTransId="{A53A7366-212B-4466-B9CE-38CEB26729C7}"/>
    <dgm:cxn modelId="{EDAE65DE-6C62-4E44-933E-59CA60E8318C}" type="presOf" srcId="{D5A2D2C0-E125-4C54-8E3E-F9DE98D7DF3E}" destId="{99C8E27D-C70D-403A-B165-4F9589E2704D}" srcOrd="0" destOrd="0" presId="urn:microsoft.com/office/officeart/2005/8/layout/vList5"/>
    <dgm:cxn modelId="{CA95DA3E-DF10-4620-8265-0307EAE018BC}" srcId="{C188E9AA-C06C-4A05-A1E3-28B41A4BD592}" destId="{838D07F5-9A63-4867-A361-E48B44FFE068}" srcOrd="1" destOrd="0" parTransId="{D1AE8D64-EE36-4E16-B7EF-90836686819A}" sibTransId="{9F6E59FB-AE83-492E-8ABE-C3CC3422FAE8}"/>
    <dgm:cxn modelId="{8CAFAB0E-0E68-401A-964D-5E8C3C30903D}" srcId="{D5A2D2C0-E125-4C54-8E3E-F9DE98D7DF3E}" destId="{C188E9AA-C06C-4A05-A1E3-28B41A4BD592}" srcOrd="0" destOrd="0" parTransId="{1E28FE1A-7127-4C48-BA7C-578AF5401C8B}" sibTransId="{1BA8352F-B9A2-4DB1-B1D1-A51E51160707}"/>
    <dgm:cxn modelId="{401375E0-B9A9-4E17-909B-38E9D04B69F5}" srcId="{C878706B-5494-49AF-BE46-C45F7E30AC24}" destId="{FCB4903B-548E-4E8C-9B07-098FD2D0AB03}" srcOrd="3" destOrd="0" parTransId="{ACFB1048-FFF2-47BD-8FC7-D325BE03C7AC}" sibTransId="{83B02D78-44CE-41DA-9A29-A3A57ACF3DE4}"/>
    <dgm:cxn modelId="{03CDF0E3-66F7-4B77-9580-D6501C77F196}" srcId="{C878706B-5494-49AF-BE46-C45F7E30AC24}" destId="{039C2219-6B0E-4DAD-BB3B-775EDB357734}" srcOrd="4" destOrd="0" parTransId="{4A25E060-E9AF-4310-8EB3-64FACB622CC9}" sibTransId="{D14C3A0F-7F95-445D-83A7-BCE7219EFF46}"/>
    <dgm:cxn modelId="{F085595C-8706-4786-887D-2088865EFD7D}" srcId="{D5A2D2C0-E125-4C54-8E3E-F9DE98D7DF3E}" destId="{C878706B-5494-49AF-BE46-C45F7E30AC24}" srcOrd="1" destOrd="0" parTransId="{22290045-0F92-4624-834C-60AFAF58BCDC}" sibTransId="{FAF202DE-5537-489F-BBC3-C03BD66C0DD9}"/>
    <dgm:cxn modelId="{D65BFBA4-4602-4FB1-9943-D0E6D04AF4DD}" srcId="{C188E9AA-C06C-4A05-A1E3-28B41A4BD592}" destId="{2AA71652-2194-499A-9859-341D5A86B5AC}" srcOrd="2" destOrd="0" parTransId="{D7AC12DA-4DFA-453F-9853-0A7F7CCE2B3C}" sibTransId="{919047B4-410A-4CA0-A5B5-AB7A0942E65A}"/>
    <dgm:cxn modelId="{F80BDCDF-70AA-413C-8B65-775B80DCD9DF}" type="presOf" srcId="{838D07F5-9A63-4867-A361-E48B44FFE068}" destId="{69308195-DBB8-4AEC-84DA-8C0AA2CDA9BC}" srcOrd="0" destOrd="1" presId="urn:microsoft.com/office/officeart/2005/8/layout/vList5"/>
    <dgm:cxn modelId="{D3943A84-18EE-4E2A-AA6F-363F7DEB95C1}" type="presOf" srcId="{5344B09C-7452-4018-B21A-D192744FB329}" destId="{124229B6-40E3-49D1-8275-3FCB4E9B21F5}" srcOrd="0" destOrd="1" presId="urn:microsoft.com/office/officeart/2005/8/layout/vList5"/>
    <dgm:cxn modelId="{05E63AB3-F129-4424-996C-EAA768CDE079}" type="presOf" srcId="{FD559C69-CFBF-4FE4-80A8-CC60422CD3E0}" destId="{69308195-DBB8-4AEC-84DA-8C0AA2CDA9BC}" srcOrd="0" destOrd="0" presId="urn:microsoft.com/office/officeart/2005/8/layout/vList5"/>
    <dgm:cxn modelId="{1B7AE25B-D942-4666-95A0-6BEEE98F63D5}" type="presOf" srcId="{039C2219-6B0E-4DAD-BB3B-775EDB357734}" destId="{124229B6-40E3-49D1-8275-3FCB4E9B21F5}" srcOrd="0" destOrd="4" presId="urn:microsoft.com/office/officeart/2005/8/layout/vList5"/>
    <dgm:cxn modelId="{394CD30E-4CCA-4593-A0F2-2750FE1EA023}" type="presOf" srcId="{B1F066B9-F136-4EA7-A870-C910D52908BA}" destId="{124229B6-40E3-49D1-8275-3FCB4E9B21F5}" srcOrd="0" destOrd="0" presId="urn:microsoft.com/office/officeart/2005/8/layout/vList5"/>
    <dgm:cxn modelId="{6EE5FCA6-3B96-4638-8912-956FDCA23A33}" srcId="{C878706B-5494-49AF-BE46-C45F7E30AC24}" destId="{B1F066B9-F136-4EA7-A870-C910D52908BA}" srcOrd="0" destOrd="0" parTransId="{CEA097E5-DAA0-4B14-99CA-83DBBEABE376}" sibTransId="{3554B13B-0546-4F21-9D1E-B50A793F465A}"/>
    <dgm:cxn modelId="{742C4CCA-78B8-48FA-8AFB-E07BCBA05B0C}" type="presParOf" srcId="{99C8E27D-C70D-403A-B165-4F9589E2704D}" destId="{BCB3D939-E8B7-40B0-87AA-013E9048D55C}" srcOrd="0" destOrd="0" presId="urn:microsoft.com/office/officeart/2005/8/layout/vList5"/>
    <dgm:cxn modelId="{FFB3D6C8-0BAB-49A1-8EF2-1719573D9E8F}" type="presParOf" srcId="{BCB3D939-E8B7-40B0-87AA-013E9048D55C}" destId="{7C767591-4547-49E2-A7C6-0E790AD05585}" srcOrd="0" destOrd="0" presId="urn:microsoft.com/office/officeart/2005/8/layout/vList5"/>
    <dgm:cxn modelId="{6F985A63-37A7-4D91-9CCA-77861B55880B}" type="presParOf" srcId="{BCB3D939-E8B7-40B0-87AA-013E9048D55C}" destId="{69308195-DBB8-4AEC-84DA-8C0AA2CDA9BC}" srcOrd="1" destOrd="0" presId="urn:microsoft.com/office/officeart/2005/8/layout/vList5"/>
    <dgm:cxn modelId="{680DBB9F-C500-4F62-A790-12C35E874D7D}" type="presParOf" srcId="{99C8E27D-C70D-403A-B165-4F9589E2704D}" destId="{18304844-6179-40D6-980B-1CA96BC6980D}" srcOrd="1" destOrd="0" presId="urn:microsoft.com/office/officeart/2005/8/layout/vList5"/>
    <dgm:cxn modelId="{BB713104-6903-4DCD-9031-FF6B0E4A064B}" type="presParOf" srcId="{99C8E27D-C70D-403A-B165-4F9589E2704D}" destId="{99121E92-C548-4B16-A996-12A75898CF7F}" srcOrd="2" destOrd="0" presId="urn:microsoft.com/office/officeart/2005/8/layout/vList5"/>
    <dgm:cxn modelId="{85563A05-6847-44AE-AB20-6664ABC5A55F}" type="presParOf" srcId="{99121E92-C548-4B16-A996-12A75898CF7F}" destId="{5FE1EAB9-AC25-4041-960C-C382E3AF631B}" srcOrd="0" destOrd="0" presId="urn:microsoft.com/office/officeart/2005/8/layout/vList5"/>
    <dgm:cxn modelId="{AE7F28A9-E1FE-492E-AAA6-E5776D2F3FED}" type="presParOf" srcId="{99121E92-C548-4B16-A996-12A75898CF7F}" destId="{124229B6-40E3-49D1-8275-3FCB4E9B21F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7A2C32-BC2C-44A4-A0A2-B0E35DC10AFE}" type="doc">
      <dgm:prSet loTypeId="urn:microsoft.com/office/officeart/2005/8/layout/hierarchy3" loCatId="list" qsTypeId="urn:microsoft.com/office/officeart/2005/8/quickstyle/3d2" qsCatId="3D" csTypeId="urn:microsoft.com/office/officeart/2005/8/colors/colorful3" csCatId="colorful" phldr="1"/>
      <dgm:spPr/>
      <dgm:t>
        <a:bodyPr/>
        <a:lstStyle/>
        <a:p>
          <a:endParaRPr lang="en-US"/>
        </a:p>
      </dgm:t>
    </dgm:pt>
    <dgm:pt modelId="{703F2249-534B-4F9D-9D9C-BBD6A2654BCF}">
      <dgm:prSet phldrT="[Text]"/>
      <dgm:spPr/>
      <dgm:t>
        <a:bodyPr/>
        <a:lstStyle/>
        <a:p>
          <a:r>
            <a:rPr lang="en-US" dirty="0" smtClean="0">
              <a:effectLst/>
            </a:rPr>
            <a:t>Occupational Competencies for School Leadership</a:t>
          </a:r>
          <a:endParaRPr lang="en-US" dirty="0"/>
        </a:p>
      </dgm:t>
    </dgm:pt>
    <dgm:pt modelId="{8CA525DC-3E85-4C68-93AD-F5677889871F}" type="parTrans" cxnId="{64149589-C605-4581-822D-E0D5B8BC5F11}">
      <dgm:prSet/>
      <dgm:spPr/>
      <dgm:t>
        <a:bodyPr/>
        <a:lstStyle/>
        <a:p>
          <a:endParaRPr lang="en-US"/>
        </a:p>
      </dgm:t>
    </dgm:pt>
    <dgm:pt modelId="{5810686D-C80A-4164-92BD-7F9DDB0095EB}" type="sibTrans" cxnId="{64149589-C605-4581-822D-E0D5B8BC5F11}">
      <dgm:prSet/>
      <dgm:spPr/>
      <dgm:t>
        <a:bodyPr/>
        <a:lstStyle/>
        <a:p>
          <a:endParaRPr lang="en-US"/>
        </a:p>
      </dgm:t>
    </dgm:pt>
    <dgm:pt modelId="{3C7E47F5-C28E-429F-AA68-9FC3D7C1BA88}">
      <dgm:prSet phldrT="[Text]" custT="1"/>
      <dgm:spPr/>
      <dgm:t>
        <a:bodyPr/>
        <a:lstStyle/>
        <a:p>
          <a:r>
            <a:rPr lang="en-US" sz="1050" dirty="0" smtClean="0"/>
            <a:t>Visionary</a:t>
          </a:r>
          <a:endParaRPr lang="en-US" sz="600" dirty="0"/>
        </a:p>
      </dgm:t>
    </dgm:pt>
    <dgm:pt modelId="{C7EBFF5B-E8D8-4510-A990-D57378115C71}" type="parTrans" cxnId="{9BA36667-7103-4246-B42C-10B28AD9EBC7}">
      <dgm:prSet/>
      <dgm:spPr/>
      <dgm:t>
        <a:bodyPr/>
        <a:lstStyle/>
        <a:p>
          <a:endParaRPr lang="en-US"/>
        </a:p>
      </dgm:t>
    </dgm:pt>
    <dgm:pt modelId="{6C459E77-DFFA-4EB1-88CC-7B60158FEE27}" type="sibTrans" cxnId="{9BA36667-7103-4246-B42C-10B28AD9EBC7}">
      <dgm:prSet/>
      <dgm:spPr/>
      <dgm:t>
        <a:bodyPr/>
        <a:lstStyle/>
        <a:p>
          <a:endParaRPr lang="en-US"/>
        </a:p>
      </dgm:t>
    </dgm:pt>
    <dgm:pt modelId="{FA90EDC0-7961-4045-A22C-FE4E860AF80C}">
      <dgm:prSet phldrT="[Text]" custT="1"/>
      <dgm:spPr/>
      <dgm:t>
        <a:bodyPr/>
        <a:lstStyle/>
        <a:p>
          <a:r>
            <a:rPr lang="en-US" sz="1050" dirty="0" smtClean="0"/>
            <a:t>Instructional</a:t>
          </a:r>
          <a:endParaRPr lang="en-US" sz="1050" dirty="0"/>
        </a:p>
      </dgm:t>
    </dgm:pt>
    <dgm:pt modelId="{45916FE5-AC71-4A53-9593-9FB60B501797}" type="parTrans" cxnId="{E8AF86DC-1CC0-4B9A-8B7C-5C570F575106}">
      <dgm:prSet/>
      <dgm:spPr/>
      <dgm:t>
        <a:bodyPr/>
        <a:lstStyle/>
        <a:p>
          <a:endParaRPr lang="en-US"/>
        </a:p>
      </dgm:t>
    </dgm:pt>
    <dgm:pt modelId="{D2B6F21E-3AD8-4B43-A933-F6E6A496F481}" type="sibTrans" cxnId="{E8AF86DC-1CC0-4B9A-8B7C-5C570F575106}">
      <dgm:prSet/>
      <dgm:spPr/>
      <dgm:t>
        <a:bodyPr/>
        <a:lstStyle/>
        <a:p>
          <a:endParaRPr lang="en-US"/>
        </a:p>
      </dgm:t>
    </dgm:pt>
    <dgm:pt modelId="{6203831A-9220-4CFF-94BF-A0BEAAF02906}">
      <dgm:prSet phldrT="[Text]"/>
      <dgm:spPr/>
      <dgm:t>
        <a:bodyPr/>
        <a:lstStyle/>
        <a:p>
          <a:r>
            <a:rPr lang="en-US" dirty="0" smtClean="0">
              <a:effectLst/>
            </a:rPr>
            <a:t>Underlying Competencies</a:t>
          </a:r>
          <a:endParaRPr lang="en-US" dirty="0"/>
        </a:p>
      </dgm:t>
    </dgm:pt>
    <dgm:pt modelId="{30D64013-7BD7-45EC-BFAD-4A8DBA47FA02}" type="parTrans" cxnId="{AE8F933E-6D62-465E-A1EC-888727D19536}">
      <dgm:prSet/>
      <dgm:spPr/>
      <dgm:t>
        <a:bodyPr/>
        <a:lstStyle/>
        <a:p>
          <a:endParaRPr lang="en-US"/>
        </a:p>
      </dgm:t>
    </dgm:pt>
    <dgm:pt modelId="{7E20CFD2-FEDD-4C19-8AD3-528451C8F7F9}" type="sibTrans" cxnId="{AE8F933E-6D62-465E-A1EC-888727D19536}">
      <dgm:prSet/>
      <dgm:spPr/>
      <dgm:t>
        <a:bodyPr/>
        <a:lstStyle/>
        <a:p>
          <a:endParaRPr lang="en-US"/>
        </a:p>
      </dgm:t>
    </dgm:pt>
    <dgm:pt modelId="{0FBD3547-CFC7-4C29-BDDA-43DC29AAF753}">
      <dgm:prSet phldrT="[Text]" custT="1"/>
      <dgm:spPr>
        <a:solidFill>
          <a:schemeClr val="accent3">
            <a:lumMod val="40000"/>
            <a:lumOff val="60000"/>
            <a:alpha val="90000"/>
          </a:schemeClr>
        </a:solidFill>
      </dgm:spPr>
      <dgm:t>
        <a:bodyPr/>
        <a:lstStyle/>
        <a:p>
          <a:r>
            <a:rPr lang="en-US" sz="1050" b="1" dirty="0" smtClean="0">
              <a:effectLst/>
            </a:rPr>
            <a:t>Influencing and Negotiating Team Building Definition</a:t>
          </a:r>
        </a:p>
        <a:p>
          <a:r>
            <a:rPr lang="en-US" sz="1150" dirty="0" smtClean="0">
              <a:effectLst/>
            </a:rPr>
            <a:t>Gain cooperation from others to obtain information and accomplish goals. Anticipate and take steps to build consensus to reach goals. Manage and resolve issues and disagreements in a constructive, student centered manner.</a:t>
          </a:r>
          <a:endParaRPr lang="en-US" sz="1150" dirty="0"/>
        </a:p>
      </dgm:t>
    </dgm:pt>
    <dgm:pt modelId="{369A4EBB-8E7D-4190-90AE-C2DBFD030BAC}" type="parTrans" cxnId="{4C698B30-31CF-4987-9E16-F9745FC9C9EA}">
      <dgm:prSet/>
      <dgm:spPr/>
      <dgm:t>
        <a:bodyPr/>
        <a:lstStyle/>
        <a:p>
          <a:endParaRPr lang="en-US"/>
        </a:p>
      </dgm:t>
    </dgm:pt>
    <dgm:pt modelId="{B76158D4-D223-4BF2-85F3-7F788C4B401A}" type="sibTrans" cxnId="{4C698B30-31CF-4987-9E16-F9745FC9C9EA}">
      <dgm:prSet/>
      <dgm:spPr/>
      <dgm:t>
        <a:bodyPr/>
        <a:lstStyle/>
        <a:p>
          <a:endParaRPr lang="en-US"/>
        </a:p>
      </dgm:t>
    </dgm:pt>
    <dgm:pt modelId="{C7EBE267-34F4-4CA4-9986-6810729A6949}">
      <dgm:prSet phldrT="[Text]" custT="1"/>
      <dgm:spPr>
        <a:solidFill>
          <a:schemeClr val="accent3">
            <a:lumMod val="60000"/>
            <a:lumOff val="40000"/>
            <a:alpha val="90000"/>
          </a:schemeClr>
        </a:solidFill>
      </dgm:spPr>
      <dgm:t>
        <a:bodyPr/>
        <a:lstStyle/>
        <a:p>
          <a:pPr algn="ctr"/>
          <a:r>
            <a:rPr lang="en-US" sz="1100" b="1" dirty="0" smtClean="0">
              <a:effectLst/>
            </a:rPr>
            <a:t>Influencing and Negotiating Team Building Task</a:t>
          </a:r>
        </a:p>
        <a:p>
          <a:pPr algn="l"/>
          <a:r>
            <a:rPr lang="en-US" sz="1050" dirty="0" smtClean="0">
              <a:effectLst/>
            </a:rPr>
            <a:t>-</a:t>
          </a:r>
          <a:r>
            <a:rPr lang="en-US" sz="1150" dirty="0" smtClean="0">
              <a:effectLst/>
            </a:rPr>
            <a:t>Actively listen and involve staff and teams or work units in resolving differences over work issues (e.g., schedules, assignments, ensuring employee and organizational concerns are balanced.)</a:t>
          </a:r>
        </a:p>
        <a:p>
          <a:pPr algn="l"/>
          <a:r>
            <a:rPr lang="en-US" sz="1150" dirty="0" smtClean="0">
              <a:effectLst/>
            </a:rPr>
            <a:t>-Anticipate the range of reactions that typically occur when change is introduced and builds consensus on processes to achieve the goals.</a:t>
          </a:r>
        </a:p>
        <a:p>
          <a:pPr algn="l"/>
          <a:r>
            <a:rPr lang="en-US" sz="1150" dirty="0" smtClean="0">
              <a:effectLst/>
            </a:rPr>
            <a:t>-Coach, teach, counsel, and motivate employees toward greater mutual respect and understanding.</a:t>
          </a:r>
        </a:p>
        <a:p>
          <a:pPr algn="l"/>
          <a:r>
            <a:rPr lang="en-US" sz="1150" dirty="0" smtClean="0">
              <a:effectLst/>
            </a:rPr>
            <a:t>-Demonstrate skill at reframing an issue so alternate perspectives and opposite views can be understood, and perhaps, accommodated.</a:t>
          </a:r>
        </a:p>
        <a:p>
          <a:pPr algn="l"/>
          <a:r>
            <a:rPr lang="en-US" sz="1150" dirty="0" smtClean="0">
              <a:effectLst/>
            </a:rPr>
            <a:t>-Seek input of staff through their representative associations or union officials to address matters that affect them in the workplace.</a:t>
          </a:r>
        </a:p>
        <a:p>
          <a:pPr algn="l"/>
          <a:r>
            <a:rPr lang="en-US" sz="1150" dirty="0" smtClean="0">
              <a:effectLst/>
            </a:rPr>
            <a:t>-Demonstrate the ability to be alert to means and opportunities to inform the larger organization and other stakeholders of the credibility and value of the group’s work, to solicit support, and gain buy-in.</a:t>
          </a:r>
          <a:endParaRPr lang="en-US" sz="1150" dirty="0"/>
        </a:p>
      </dgm:t>
    </dgm:pt>
    <dgm:pt modelId="{4959674B-AE58-4F76-B156-4DB89BEBA889}" type="parTrans" cxnId="{8D463AF8-E1C4-41C8-A2A3-28DFBD32D4E9}">
      <dgm:prSet/>
      <dgm:spPr/>
      <dgm:t>
        <a:bodyPr/>
        <a:lstStyle/>
        <a:p>
          <a:endParaRPr lang="en-US"/>
        </a:p>
      </dgm:t>
    </dgm:pt>
    <dgm:pt modelId="{CB74EC99-F16E-4360-9E6F-5C1355FE55AE}" type="sibTrans" cxnId="{8D463AF8-E1C4-41C8-A2A3-28DFBD32D4E9}">
      <dgm:prSet/>
      <dgm:spPr/>
      <dgm:t>
        <a:bodyPr/>
        <a:lstStyle/>
        <a:p>
          <a:endParaRPr lang="en-US"/>
        </a:p>
      </dgm:t>
    </dgm:pt>
    <dgm:pt modelId="{561E8D2F-91B0-433D-B959-A7AA12A25FB8}">
      <dgm:prSet phldrT="[Text]"/>
      <dgm:spPr/>
      <dgm:t>
        <a:bodyPr/>
        <a:lstStyle/>
        <a:p>
          <a:r>
            <a:rPr lang="en-US" dirty="0" smtClean="0"/>
            <a:t>Specific Knowledge for Underlying Competencies</a:t>
          </a:r>
          <a:endParaRPr lang="en-US" dirty="0"/>
        </a:p>
      </dgm:t>
    </dgm:pt>
    <dgm:pt modelId="{E1667939-348B-481C-A04E-0FDC56E4EF5A}" type="parTrans" cxnId="{7D7061FC-565F-4B84-8663-8EC533B1B341}">
      <dgm:prSet/>
      <dgm:spPr/>
      <dgm:t>
        <a:bodyPr/>
        <a:lstStyle/>
        <a:p>
          <a:endParaRPr lang="en-US"/>
        </a:p>
      </dgm:t>
    </dgm:pt>
    <dgm:pt modelId="{67DAE3A1-A46E-4AEF-B356-B53698A7E4FF}" type="sibTrans" cxnId="{7D7061FC-565F-4B84-8663-8EC533B1B341}">
      <dgm:prSet/>
      <dgm:spPr/>
      <dgm:t>
        <a:bodyPr/>
        <a:lstStyle/>
        <a:p>
          <a:endParaRPr lang="en-US"/>
        </a:p>
      </dgm:t>
    </dgm:pt>
    <dgm:pt modelId="{F5F33E66-DD68-43FF-9959-9ABD11D3F4DC}">
      <dgm:prSet phldrT="[Text]" custT="1"/>
      <dgm:spPr/>
      <dgm:t>
        <a:bodyPr/>
        <a:lstStyle/>
        <a:p>
          <a:r>
            <a:rPr lang="en-US" sz="1100" dirty="0" smtClean="0"/>
            <a:t>Organizational</a:t>
          </a:r>
          <a:endParaRPr lang="en-US" sz="900" dirty="0"/>
        </a:p>
      </dgm:t>
    </dgm:pt>
    <dgm:pt modelId="{9F19FB02-D89E-41BD-8E31-BA5C36FC5614}" type="parTrans" cxnId="{CE60E1CF-9ABB-4C88-A529-AB3F4ACEF3E9}">
      <dgm:prSet/>
      <dgm:spPr/>
      <dgm:t>
        <a:bodyPr/>
        <a:lstStyle/>
        <a:p>
          <a:endParaRPr lang="en-US"/>
        </a:p>
      </dgm:t>
    </dgm:pt>
    <dgm:pt modelId="{6F22D936-E5B3-4553-A75B-DCF2DAC71F4B}" type="sibTrans" cxnId="{CE60E1CF-9ABB-4C88-A529-AB3F4ACEF3E9}">
      <dgm:prSet/>
      <dgm:spPr/>
      <dgm:t>
        <a:bodyPr/>
        <a:lstStyle/>
        <a:p>
          <a:endParaRPr lang="en-US"/>
        </a:p>
      </dgm:t>
    </dgm:pt>
    <dgm:pt modelId="{0F23C7AB-4D4A-490B-BD57-9F796BC06C70}">
      <dgm:prSet phldrT="[Text]" custT="1"/>
      <dgm:spPr>
        <a:solidFill>
          <a:schemeClr val="accent3">
            <a:lumMod val="40000"/>
            <a:lumOff val="60000"/>
            <a:alpha val="90000"/>
          </a:schemeClr>
        </a:solidFill>
      </dgm:spPr>
      <dgm:t>
        <a:bodyPr/>
        <a:lstStyle/>
        <a:p>
          <a:r>
            <a:rPr lang="en-US" sz="1600" dirty="0" smtClean="0"/>
            <a:t>Collaborative</a:t>
          </a:r>
          <a:endParaRPr lang="en-US" sz="1400" dirty="0"/>
        </a:p>
      </dgm:t>
    </dgm:pt>
    <dgm:pt modelId="{8F79B39F-FF4B-4882-8604-BBBBBCEB73A8}" type="parTrans" cxnId="{6C7AFA4A-4121-45F1-A864-3466D7CDCBE4}">
      <dgm:prSet/>
      <dgm:spPr/>
      <dgm:t>
        <a:bodyPr/>
        <a:lstStyle/>
        <a:p>
          <a:endParaRPr lang="en-US"/>
        </a:p>
      </dgm:t>
    </dgm:pt>
    <dgm:pt modelId="{B09C61D0-1340-4502-BC28-1A0A44FF295A}" type="sibTrans" cxnId="{6C7AFA4A-4121-45F1-A864-3466D7CDCBE4}">
      <dgm:prSet/>
      <dgm:spPr/>
      <dgm:t>
        <a:bodyPr/>
        <a:lstStyle/>
        <a:p>
          <a:endParaRPr lang="en-US"/>
        </a:p>
      </dgm:t>
    </dgm:pt>
    <dgm:pt modelId="{835BE927-EA5B-4922-A090-D579BACCE6EA}">
      <dgm:prSet phldrT="[Text]" custT="1"/>
      <dgm:spPr/>
      <dgm:t>
        <a:bodyPr/>
        <a:lstStyle/>
        <a:p>
          <a:r>
            <a:rPr lang="en-US" sz="1100" dirty="0" smtClean="0"/>
            <a:t>Flexibility</a:t>
          </a:r>
          <a:endParaRPr lang="en-US" sz="600" dirty="0"/>
        </a:p>
      </dgm:t>
    </dgm:pt>
    <dgm:pt modelId="{3DE614AA-B07D-4A68-90D4-819B9B62E2BA}" type="parTrans" cxnId="{770BC84B-E2BB-4646-AACB-721CF1209A16}">
      <dgm:prSet/>
      <dgm:spPr/>
      <dgm:t>
        <a:bodyPr/>
        <a:lstStyle/>
        <a:p>
          <a:endParaRPr lang="en-US"/>
        </a:p>
      </dgm:t>
    </dgm:pt>
    <dgm:pt modelId="{69B86EC2-3BA5-4DCE-8378-4D05884E7208}" type="sibTrans" cxnId="{770BC84B-E2BB-4646-AACB-721CF1209A16}">
      <dgm:prSet/>
      <dgm:spPr/>
      <dgm:t>
        <a:bodyPr/>
        <a:lstStyle/>
        <a:p>
          <a:endParaRPr lang="en-US"/>
        </a:p>
      </dgm:t>
    </dgm:pt>
    <dgm:pt modelId="{328B391B-DDDD-4903-A4B2-5968A66900A3}">
      <dgm:prSet phldrT="[Text]" custT="1"/>
      <dgm:spPr/>
      <dgm:t>
        <a:bodyPr/>
        <a:lstStyle/>
        <a:p>
          <a:r>
            <a:rPr lang="en-US" sz="1050" dirty="0" smtClean="0"/>
            <a:t>Developing Others</a:t>
          </a:r>
          <a:endParaRPr lang="en-US" sz="1050" dirty="0"/>
        </a:p>
      </dgm:t>
    </dgm:pt>
    <dgm:pt modelId="{7836E930-E23C-42F6-9301-8F5326E7B6F1}" type="parTrans" cxnId="{C5A325F6-0A5C-4280-AF0B-C3D60978194D}">
      <dgm:prSet/>
      <dgm:spPr/>
      <dgm:t>
        <a:bodyPr/>
        <a:lstStyle/>
        <a:p>
          <a:endParaRPr lang="en-US"/>
        </a:p>
      </dgm:t>
    </dgm:pt>
    <dgm:pt modelId="{28A8E534-175D-4779-898F-7E994826126C}" type="sibTrans" cxnId="{C5A325F6-0A5C-4280-AF0B-C3D60978194D}">
      <dgm:prSet/>
      <dgm:spPr/>
      <dgm:t>
        <a:bodyPr/>
        <a:lstStyle/>
        <a:p>
          <a:endParaRPr lang="en-US"/>
        </a:p>
      </dgm:t>
    </dgm:pt>
    <dgm:pt modelId="{C70E89C6-C019-4D70-BCC7-E71FD7EB1CB0}">
      <dgm:prSet phldrT="[Text]" custT="1"/>
      <dgm:spPr>
        <a:solidFill>
          <a:schemeClr val="accent3">
            <a:lumMod val="40000"/>
            <a:lumOff val="60000"/>
            <a:alpha val="90000"/>
          </a:schemeClr>
        </a:solidFill>
      </dgm:spPr>
      <dgm:t>
        <a:bodyPr/>
        <a:lstStyle/>
        <a:p>
          <a:r>
            <a:rPr lang="en-US" sz="1600" dirty="0" smtClean="0"/>
            <a:t>Influencing and Negotiating Team Building</a:t>
          </a:r>
          <a:endParaRPr lang="en-US" sz="1600" dirty="0"/>
        </a:p>
      </dgm:t>
    </dgm:pt>
    <dgm:pt modelId="{357B10BC-1F07-41BC-8E34-2AB153A6277E}" type="parTrans" cxnId="{FADA58FE-E940-400A-87AA-E4D4C7325834}">
      <dgm:prSet/>
      <dgm:spPr/>
      <dgm:t>
        <a:bodyPr/>
        <a:lstStyle/>
        <a:p>
          <a:endParaRPr lang="en-US"/>
        </a:p>
      </dgm:t>
    </dgm:pt>
    <dgm:pt modelId="{CAA5A9CC-4667-4F37-829F-E455AD913CB1}" type="sibTrans" cxnId="{FADA58FE-E940-400A-87AA-E4D4C7325834}">
      <dgm:prSet/>
      <dgm:spPr/>
      <dgm:t>
        <a:bodyPr/>
        <a:lstStyle/>
        <a:p>
          <a:endParaRPr lang="en-US"/>
        </a:p>
      </dgm:t>
    </dgm:pt>
    <dgm:pt modelId="{2EEEC8C4-0E5B-433D-A0A4-67BE972BE898}">
      <dgm:prSet phldrT="[Text]" custT="1"/>
      <dgm:spPr/>
      <dgm:t>
        <a:bodyPr/>
        <a:lstStyle/>
        <a:p>
          <a:r>
            <a:rPr lang="en-US" sz="1100" dirty="0" smtClean="0"/>
            <a:t>Decisiveness</a:t>
          </a:r>
          <a:endParaRPr lang="en-US" sz="600" dirty="0"/>
        </a:p>
      </dgm:t>
    </dgm:pt>
    <dgm:pt modelId="{18E4A7EC-F01E-4472-A97A-43B9B3BDC343}" type="parTrans" cxnId="{4780C592-BD57-43D4-AA26-19BE81A9D133}">
      <dgm:prSet/>
      <dgm:spPr/>
      <dgm:t>
        <a:bodyPr/>
        <a:lstStyle/>
        <a:p>
          <a:endParaRPr lang="en-US"/>
        </a:p>
      </dgm:t>
    </dgm:pt>
    <dgm:pt modelId="{7F4A196E-A439-4BCA-AE6E-DC2072F4993D}" type="sibTrans" cxnId="{4780C592-BD57-43D4-AA26-19BE81A9D133}">
      <dgm:prSet/>
      <dgm:spPr/>
      <dgm:t>
        <a:bodyPr/>
        <a:lstStyle/>
        <a:p>
          <a:endParaRPr lang="en-US"/>
        </a:p>
      </dgm:t>
    </dgm:pt>
    <dgm:pt modelId="{BED1F819-AEE9-48EA-ACC0-CB4119AA07D8}">
      <dgm:prSet phldrT="[Text]" custT="1"/>
      <dgm:spPr/>
      <dgm:t>
        <a:bodyPr/>
        <a:lstStyle/>
        <a:p>
          <a:r>
            <a:rPr lang="en-US" sz="1100" dirty="0" smtClean="0"/>
            <a:t>Problem Solving</a:t>
          </a:r>
          <a:endParaRPr lang="en-US" sz="1100" dirty="0"/>
        </a:p>
      </dgm:t>
    </dgm:pt>
    <dgm:pt modelId="{FE1CBAE2-1D2B-423B-87E5-39564C00C943}" type="parTrans" cxnId="{A4FD9D27-4BEB-4351-AA6F-14BA6071FCF5}">
      <dgm:prSet/>
      <dgm:spPr/>
      <dgm:t>
        <a:bodyPr/>
        <a:lstStyle/>
        <a:p>
          <a:endParaRPr lang="en-US"/>
        </a:p>
      </dgm:t>
    </dgm:pt>
    <dgm:pt modelId="{6C14E2E3-2DA7-4C68-A043-0337F3C0A12E}" type="sibTrans" cxnId="{A4FD9D27-4BEB-4351-AA6F-14BA6071FCF5}">
      <dgm:prSet/>
      <dgm:spPr/>
      <dgm:t>
        <a:bodyPr/>
        <a:lstStyle/>
        <a:p>
          <a:endParaRPr lang="en-US"/>
        </a:p>
      </dgm:t>
    </dgm:pt>
    <dgm:pt modelId="{E7EE0B58-EAC4-4CD1-AC48-8ADA727E9358}">
      <dgm:prSet phldrT="[Text]" custT="1"/>
      <dgm:spPr/>
      <dgm:t>
        <a:bodyPr/>
        <a:lstStyle/>
        <a:p>
          <a:r>
            <a:rPr lang="en-US" sz="1050" dirty="0" smtClean="0"/>
            <a:t>Written and Oral Communication</a:t>
          </a:r>
          <a:endParaRPr lang="en-US" sz="1050" dirty="0"/>
        </a:p>
      </dgm:t>
    </dgm:pt>
    <dgm:pt modelId="{9F11E723-EC97-4D6A-953B-5AA97F3C0C83}" type="parTrans" cxnId="{2A156DAA-D842-4823-B3DA-182F5090CEF3}">
      <dgm:prSet/>
      <dgm:spPr/>
      <dgm:t>
        <a:bodyPr/>
        <a:lstStyle/>
        <a:p>
          <a:endParaRPr lang="en-US"/>
        </a:p>
      </dgm:t>
    </dgm:pt>
    <dgm:pt modelId="{2F3FA34A-3AF0-44AB-A356-A4B9892D54A5}" type="sibTrans" cxnId="{2A156DAA-D842-4823-B3DA-182F5090CEF3}">
      <dgm:prSet/>
      <dgm:spPr/>
      <dgm:t>
        <a:bodyPr/>
        <a:lstStyle/>
        <a:p>
          <a:endParaRPr lang="en-US"/>
        </a:p>
      </dgm:t>
    </dgm:pt>
    <dgm:pt modelId="{94246777-35F4-4F03-9538-7A36A6B2FEA7}">
      <dgm:prSet phldrT="[Text]" custT="1"/>
      <dgm:spPr/>
      <dgm:t>
        <a:bodyPr/>
        <a:lstStyle/>
        <a:p>
          <a:r>
            <a:rPr lang="en-US" sz="1100" dirty="0" smtClean="0"/>
            <a:t>Accountability</a:t>
          </a:r>
          <a:endParaRPr lang="en-US" sz="1100" dirty="0"/>
        </a:p>
      </dgm:t>
    </dgm:pt>
    <dgm:pt modelId="{AD80F055-2862-4939-8989-7FFB82EB6BF3}" type="parTrans" cxnId="{E27961E9-4065-45D9-9BAD-265E2090679C}">
      <dgm:prSet/>
      <dgm:spPr/>
      <dgm:t>
        <a:bodyPr/>
        <a:lstStyle/>
        <a:p>
          <a:endParaRPr lang="en-US"/>
        </a:p>
      </dgm:t>
    </dgm:pt>
    <dgm:pt modelId="{368D698D-A425-490C-BCFD-CD76B23C25B9}" type="sibTrans" cxnId="{E27961E9-4065-45D9-9BAD-265E2090679C}">
      <dgm:prSet/>
      <dgm:spPr/>
      <dgm:t>
        <a:bodyPr/>
        <a:lstStyle/>
        <a:p>
          <a:endParaRPr lang="en-US"/>
        </a:p>
      </dgm:t>
    </dgm:pt>
    <dgm:pt modelId="{6D13C683-D4CF-4066-A71D-2780BA4604A6}" type="pres">
      <dgm:prSet presAssocID="{717A2C32-BC2C-44A4-A0A2-B0E35DC10AFE}" presName="diagram" presStyleCnt="0">
        <dgm:presLayoutVars>
          <dgm:chPref val="1"/>
          <dgm:dir/>
          <dgm:animOne val="branch"/>
          <dgm:animLvl val="lvl"/>
          <dgm:resizeHandles/>
        </dgm:presLayoutVars>
      </dgm:prSet>
      <dgm:spPr/>
      <dgm:t>
        <a:bodyPr/>
        <a:lstStyle/>
        <a:p>
          <a:endParaRPr lang="en-US"/>
        </a:p>
      </dgm:t>
    </dgm:pt>
    <dgm:pt modelId="{3346B072-6F8E-474B-BF13-CE02B44F8018}" type="pres">
      <dgm:prSet presAssocID="{703F2249-534B-4F9D-9D9C-BBD6A2654BCF}" presName="root" presStyleCnt="0"/>
      <dgm:spPr/>
      <dgm:t>
        <a:bodyPr/>
        <a:lstStyle/>
        <a:p>
          <a:endParaRPr lang="en-US"/>
        </a:p>
      </dgm:t>
    </dgm:pt>
    <dgm:pt modelId="{8752440D-60FE-4010-9050-CCB0675B7F12}" type="pres">
      <dgm:prSet presAssocID="{703F2249-534B-4F9D-9D9C-BBD6A2654BCF}" presName="rootComposite" presStyleCnt="0"/>
      <dgm:spPr/>
      <dgm:t>
        <a:bodyPr/>
        <a:lstStyle/>
        <a:p>
          <a:endParaRPr lang="en-US"/>
        </a:p>
      </dgm:t>
    </dgm:pt>
    <dgm:pt modelId="{861BC193-1A08-46E2-9A8B-6BA11F8966E9}" type="pres">
      <dgm:prSet presAssocID="{703F2249-534B-4F9D-9D9C-BBD6A2654BCF}" presName="rootText" presStyleLbl="node1" presStyleIdx="0" presStyleCnt="3" custScaleX="220278" custScaleY="249455" custLinFactNeighborX="-83706" custLinFactNeighborY="-79"/>
      <dgm:spPr/>
      <dgm:t>
        <a:bodyPr/>
        <a:lstStyle/>
        <a:p>
          <a:endParaRPr lang="en-US"/>
        </a:p>
      </dgm:t>
    </dgm:pt>
    <dgm:pt modelId="{BCCEF4ED-F812-4C81-8F42-738E590FB1D4}" type="pres">
      <dgm:prSet presAssocID="{703F2249-534B-4F9D-9D9C-BBD6A2654BCF}" presName="rootConnector" presStyleLbl="node1" presStyleIdx="0" presStyleCnt="3"/>
      <dgm:spPr/>
      <dgm:t>
        <a:bodyPr/>
        <a:lstStyle/>
        <a:p>
          <a:endParaRPr lang="en-US"/>
        </a:p>
      </dgm:t>
    </dgm:pt>
    <dgm:pt modelId="{4CDFF4BF-8504-4C1E-95D8-1C6B04184F94}" type="pres">
      <dgm:prSet presAssocID="{703F2249-534B-4F9D-9D9C-BBD6A2654BCF}" presName="childShape" presStyleCnt="0"/>
      <dgm:spPr/>
      <dgm:t>
        <a:bodyPr/>
        <a:lstStyle/>
        <a:p>
          <a:endParaRPr lang="en-US"/>
        </a:p>
      </dgm:t>
    </dgm:pt>
    <dgm:pt modelId="{7222EA50-730B-40D5-A546-78E86B29C70B}" type="pres">
      <dgm:prSet presAssocID="{C7EBFF5B-E8D8-4510-A990-D57378115C71}" presName="Name13" presStyleLbl="parChTrans1D2" presStyleIdx="0" presStyleCnt="13"/>
      <dgm:spPr/>
      <dgm:t>
        <a:bodyPr/>
        <a:lstStyle/>
        <a:p>
          <a:endParaRPr lang="en-US"/>
        </a:p>
      </dgm:t>
    </dgm:pt>
    <dgm:pt modelId="{9303C0A1-0762-49F6-A98C-F6254B1F2CE9}" type="pres">
      <dgm:prSet presAssocID="{3C7E47F5-C28E-429F-AA68-9FC3D7C1BA88}" presName="childText" presStyleLbl="bgAcc1" presStyleIdx="0" presStyleCnt="13" custScaleX="219879" custScaleY="158435" custLinFactNeighborX="-65418" custLinFactNeighborY="-629">
        <dgm:presLayoutVars>
          <dgm:bulletEnabled val="1"/>
        </dgm:presLayoutVars>
      </dgm:prSet>
      <dgm:spPr/>
      <dgm:t>
        <a:bodyPr/>
        <a:lstStyle/>
        <a:p>
          <a:endParaRPr lang="en-US"/>
        </a:p>
      </dgm:t>
    </dgm:pt>
    <dgm:pt modelId="{279D4B6D-4C90-4117-8FA6-FFF9F097C30B}" type="pres">
      <dgm:prSet presAssocID="{45916FE5-AC71-4A53-9593-9FB60B501797}" presName="Name13" presStyleLbl="parChTrans1D2" presStyleIdx="1" presStyleCnt="13"/>
      <dgm:spPr/>
      <dgm:t>
        <a:bodyPr/>
        <a:lstStyle/>
        <a:p>
          <a:endParaRPr lang="en-US"/>
        </a:p>
      </dgm:t>
    </dgm:pt>
    <dgm:pt modelId="{6D23DD51-C1F9-491C-81D9-AE039BC3D5C5}" type="pres">
      <dgm:prSet presAssocID="{FA90EDC0-7961-4045-A22C-FE4E860AF80C}" presName="childText" presStyleLbl="bgAcc1" presStyleIdx="1" presStyleCnt="13" custScaleX="219878" custScaleY="132873" custLinFactNeighborX="-65418" custLinFactNeighborY="-4513">
        <dgm:presLayoutVars>
          <dgm:bulletEnabled val="1"/>
        </dgm:presLayoutVars>
      </dgm:prSet>
      <dgm:spPr/>
      <dgm:t>
        <a:bodyPr/>
        <a:lstStyle/>
        <a:p>
          <a:endParaRPr lang="en-US"/>
        </a:p>
      </dgm:t>
    </dgm:pt>
    <dgm:pt modelId="{BBB33E12-3A07-4B32-A2DA-ECF4608CE013}" type="pres">
      <dgm:prSet presAssocID="{9F19FB02-D89E-41BD-8E31-BA5C36FC5614}" presName="Name13" presStyleLbl="parChTrans1D2" presStyleIdx="2" presStyleCnt="13"/>
      <dgm:spPr/>
      <dgm:t>
        <a:bodyPr/>
        <a:lstStyle/>
        <a:p>
          <a:endParaRPr lang="en-US"/>
        </a:p>
      </dgm:t>
    </dgm:pt>
    <dgm:pt modelId="{C01B392D-6B91-4AE0-BF4D-2A9646C4B171}" type="pres">
      <dgm:prSet presAssocID="{F5F33E66-DD68-43FF-9959-9ABD11D3F4DC}" presName="childText" presStyleLbl="bgAcc1" presStyleIdx="2" presStyleCnt="13" custScaleX="219879" custScaleY="152199" custLinFactNeighborX="-65418" custLinFactNeighborY="-5279">
        <dgm:presLayoutVars>
          <dgm:bulletEnabled val="1"/>
        </dgm:presLayoutVars>
      </dgm:prSet>
      <dgm:spPr/>
      <dgm:t>
        <a:bodyPr/>
        <a:lstStyle/>
        <a:p>
          <a:endParaRPr lang="en-US"/>
        </a:p>
      </dgm:t>
    </dgm:pt>
    <dgm:pt modelId="{1F62258F-E49E-443B-9115-CD3ECC4B65C2}" type="pres">
      <dgm:prSet presAssocID="{8F79B39F-FF4B-4882-8604-BBBBBCEB73A8}" presName="Name13" presStyleLbl="parChTrans1D2" presStyleIdx="3" presStyleCnt="13"/>
      <dgm:spPr/>
      <dgm:t>
        <a:bodyPr/>
        <a:lstStyle/>
        <a:p>
          <a:endParaRPr lang="en-US"/>
        </a:p>
      </dgm:t>
    </dgm:pt>
    <dgm:pt modelId="{7594C4E8-69A6-41E7-9385-AA0F799031DB}" type="pres">
      <dgm:prSet presAssocID="{0F23C7AB-4D4A-490B-BD57-9F796BC06C70}" presName="childText" presStyleLbl="bgAcc1" presStyleIdx="3" presStyleCnt="13" custScaleX="261682" custScaleY="289275" custLinFactNeighborX="-65418" custLinFactNeighborY="-2928">
        <dgm:presLayoutVars>
          <dgm:bulletEnabled val="1"/>
        </dgm:presLayoutVars>
      </dgm:prSet>
      <dgm:spPr/>
      <dgm:t>
        <a:bodyPr/>
        <a:lstStyle/>
        <a:p>
          <a:endParaRPr lang="en-US"/>
        </a:p>
      </dgm:t>
    </dgm:pt>
    <dgm:pt modelId="{89E0E6B3-F06E-4B44-9826-BD54A5C8C0F0}" type="pres">
      <dgm:prSet presAssocID="{6203831A-9220-4CFF-94BF-A0BEAAF02906}" presName="root" presStyleCnt="0"/>
      <dgm:spPr/>
      <dgm:t>
        <a:bodyPr/>
        <a:lstStyle/>
        <a:p>
          <a:endParaRPr lang="en-US"/>
        </a:p>
      </dgm:t>
    </dgm:pt>
    <dgm:pt modelId="{6B1F94BC-A4E6-4257-9E3F-9560F8EF64E1}" type="pres">
      <dgm:prSet presAssocID="{6203831A-9220-4CFF-94BF-A0BEAAF02906}" presName="rootComposite" presStyleCnt="0"/>
      <dgm:spPr/>
      <dgm:t>
        <a:bodyPr/>
        <a:lstStyle/>
        <a:p>
          <a:endParaRPr lang="en-US"/>
        </a:p>
      </dgm:t>
    </dgm:pt>
    <dgm:pt modelId="{A81BBE24-BCDA-4DC6-8FBA-F5973CA22E55}" type="pres">
      <dgm:prSet presAssocID="{6203831A-9220-4CFF-94BF-A0BEAAF02906}" presName="rootText" presStyleLbl="node1" presStyleIdx="1" presStyleCnt="3" custScaleX="206486" custScaleY="246873" custLinFactNeighborX="-31949" custLinFactNeighborY="5279"/>
      <dgm:spPr/>
      <dgm:t>
        <a:bodyPr/>
        <a:lstStyle/>
        <a:p>
          <a:endParaRPr lang="en-US"/>
        </a:p>
      </dgm:t>
    </dgm:pt>
    <dgm:pt modelId="{7CBC8E87-A4FC-4549-A87A-C8AA8B84D241}" type="pres">
      <dgm:prSet presAssocID="{6203831A-9220-4CFF-94BF-A0BEAAF02906}" presName="rootConnector" presStyleLbl="node1" presStyleIdx="1" presStyleCnt="3"/>
      <dgm:spPr/>
      <dgm:t>
        <a:bodyPr/>
        <a:lstStyle/>
        <a:p>
          <a:endParaRPr lang="en-US"/>
        </a:p>
      </dgm:t>
    </dgm:pt>
    <dgm:pt modelId="{1AE59569-3FCD-4A13-A4A3-AA28FD4B260D}" type="pres">
      <dgm:prSet presAssocID="{6203831A-9220-4CFF-94BF-A0BEAAF02906}" presName="childShape" presStyleCnt="0"/>
      <dgm:spPr/>
      <dgm:t>
        <a:bodyPr/>
        <a:lstStyle/>
        <a:p>
          <a:endParaRPr lang="en-US"/>
        </a:p>
      </dgm:t>
    </dgm:pt>
    <dgm:pt modelId="{668D08A3-E54E-4C08-A503-368E1C920860}" type="pres">
      <dgm:prSet presAssocID="{3DE614AA-B07D-4A68-90D4-819B9B62E2BA}" presName="Name13" presStyleLbl="parChTrans1D2" presStyleIdx="4" presStyleCnt="13"/>
      <dgm:spPr/>
      <dgm:t>
        <a:bodyPr/>
        <a:lstStyle/>
        <a:p>
          <a:endParaRPr lang="en-US"/>
        </a:p>
      </dgm:t>
    </dgm:pt>
    <dgm:pt modelId="{CE52F77E-78F7-4F39-818D-80CA9E782D70}" type="pres">
      <dgm:prSet presAssocID="{835BE927-EA5B-4922-A090-D579BACCE6EA}" presName="childText" presStyleLbl="bgAcc1" presStyleIdx="4" presStyleCnt="13" custScaleX="207415" custLinFactNeighborX="-12795" custLinFactNeighborY="5279">
        <dgm:presLayoutVars>
          <dgm:bulletEnabled val="1"/>
        </dgm:presLayoutVars>
      </dgm:prSet>
      <dgm:spPr/>
      <dgm:t>
        <a:bodyPr/>
        <a:lstStyle/>
        <a:p>
          <a:endParaRPr lang="en-US"/>
        </a:p>
      </dgm:t>
    </dgm:pt>
    <dgm:pt modelId="{37A940EB-480E-4AB7-88C7-9BB6D107B305}" type="pres">
      <dgm:prSet presAssocID="{7836E930-E23C-42F6-9301-8F5326E7B6F1}" presName="Name13" presStyleLbl="parChTrans1D2" presStyleIdx="5" presStyleCnt="13"/>
      <dgm:spPr/>
      <dgm:t>
        <a:bodyPr/>
        <a:lstStyle/>
        <a:p>
          <a:endParaRPr lang="en-US"/>
        </a:p>
      </dgm:t>
    </dgm:pt>
    <dgm:pt modelId="{A1DC3B6A-4B3E-4CBA-BF89-F7192A415D1A}" type="pres">
      <dgm:prSet presAssocID="{328B391B-DDDD-4903-A4B2-5968A66900A3}" presName="childText" presStyleLbl="bgAcc1" presStyleIdx="5" presStyleCnt="13" custScaleX="201969" custLinFactNeighborX="-12795" custLinFactNeighborY="5279">
        <dgm:presLayoutVars>
          <dgm:bulletEnabled val="1"/>
        </dgm:presLayoutVars>
      </dgm:prSet>
      <dgm:spPr/>
      <dgm:t>
        <a:bodyPr/>
        <a:lstStyle/>
        <a:p>
          <a:endParaRPr lang="en-US"/>
        </a:p>
      </dgm:t>
    </dgm:pt>
    <dgm:pt modelId="{A84CBD04-919F-4ABA-B1FC-7CCC1A4080C9}" type="pres">
      <dgm:prSet presAssocID="{357B10BC-1F07-41BC-8E34-2AB153A6277E}" presName="Name13" presStyleLbl="parChTrans1D2" presStyleIdx="6" presStyleCnt="13"/>
      <dgm:spPr/>
      <dgm:t>
        <a:bodyPr/>
        <a:lstStyle/>
        <a:p>
          <a:endParaRPr lang="en-US"/>
        </a:p>
      </dgm:t>
    </dgm:pt>
    <dgm:pt modelId="{86772535-338C-46A3-A039-FD46A30253D5}" type="pres">
      <dgm:prSet presAssocID="{C70E89C6-C019-4D70-BCC7-E71FD7EB1CB0}" presName="childText" presStyleLbl="bgAcc1" presStyleIdx="6" presStyleCnt="13" custScaleX="273775" custScaleY="323508" custLinFactNeighborX="-12795" custLinFactNeighborY="5279">
        <dgm:presLayoutVars>
          <dgm:bulletEnabled val="1"/>
        </dgm:presLayoutVars>
      </dgm:prSet>
      <dgm:spPr/>
      <dgm:t>
        <a:bodyPr/>
        <a:lstStyle/>
        <a:p>
          <a:endParaRPr lang="en-US"/>
        </a:p>
      </dgm:t>
    </dgm:pt>
    <dgm:pt modelId="{59C03B6C-CE6F-4849-B339-570F2A56A13A}" type="pres">
      <dgm:prSet presAssocID="{18E4A7EC-F01E-4472-A97A-43B9B3BDC343}" presName="Name13" presStyleLbl="parChTrans1D2" presStyleIdx="7" presStyleCnt="13"/>
      <dgm:spPr/>
      <dgm:t>
        <a:bodyPr/>
        <a:lstStyle/>
        <a:p>
          <a:endParaRPr lang="en-US"/>
        </a:p>
      </dgm:t>
    </dgm:pt>
    <dgm:pt modelId="{EC2921C7-9990-4F21-9E4C-49CB60E4A6F4}" type="pres">
      <dgm:prSet presAssocID="{2EEEC8C4-0E5B-433D-A0A4-67BE972BE898}" presName="childText" presStyleLbl="bgAcc1" presStyleIdx="7" presStyleCnt="13" custScaleX="212219" custLinFactNeighborX="-12795" custLinFactNeighborY="5279">
        <dgm:presLayoutVars>
          <dgm:bulletEnabled val="1"/>
        </dgm:presLayoutVars>
      </dgm:prSet>
      <dgm:spPr/>
      <dgm:t>
        <a:bodyPr/>
        <a:lstStyle/>
        <a:p>
          <a:endParaRPr lang="en-US"/>
        </a:p>
      </dgm:t>
    </dgm:pt>
    <dgm:pt modelId="{A99B1ADE-9D7D-4780-AF8C-C8986ACC34DA}" type="pres">
      <dgm:prSet presAssocID="{FE1CBAE2-1D2B-423B-87E5-39564C00C943}" presName="Name13" presStyleLbl="parChTrans1D2" presStyleIdx="8" presStyleCnt="13"/>
      <dgm:spPr/>
      <dgm:t>
        <a:bodyPr/>
        <a:lstStyle/>
        <a:p>
          <a:endParaRPr lang="en-US"/>
        </a:p>
      </dgm:t>
    </dgm:pt>
    <dgm:pt modelId="{1BEE7490-3075-4015-91B6-9E96A7B7D3BD}" type="pres">
      <dgm:prSet presAssocID="{BED1F819-AEE9-48EA-ACC0-CB4119AA07D8}" presName="childText" presStyleLbl="bgAcc1" presStyleIdx="8" presStyleCnt="13" custScaleX="212218" custLinFactNeighborX="-12795" custLinFactNeighborY="5279">
        <dgm:presLayoutVars>
          <dgm:bulletEnabled val="1"/>
        </dgm:presLayoutVars>
      </dgm:prSet>
      <dgm:spPr/>
      <dgm:t>
        <a:bodyPr/>
        <a:lstStyle/>
        <a:p>
          <a:endParaRPr lang="en-US"/>
        </a:p>
      </dgm:t>
    </dgm:pt>
    <dgm:pt modelId="{0E510048-DDE5-487C-94D4-BAC0C9A6D48F}" type="pres">
      <dgm:prSet presAssocID="{9F11E723-EC97-4D6A-953B-5AA97F3C0C83}" presName="Name13" presStyleLbl="parChTrans1D2" presStyleIdx="9" presStyleCnt="13"/>
      <dgm:spPr/>
      <dgm:t>
        <a:bodyPr/>
        <a:lstStyle/>
        <a:p>
          <a:endParaRPr lang="en-US"/>
        </a:p>
      </dgm:t>
    </dgm:pt>
    <dgm:pt modelId="{15B08CB0-1D2E-4BB3-88F7-2B632428C276}" type="pres">
      <dgm:prSet presAssocID="{E7EE0B58-EAC4-4CD1-AC48-8ADA727E9358}" presName="childText" presStyleLbl="bgAcc1" presStyleIdx="9" presStyleCnt="13" custScaleX="207415" custLinFactNeighborX="-12795" custLinFactNeighborY="5279">
        <dgm:presLayoutVars>
          <dgm:bulletEnabled val="1"/>
        </dgm:presLayoutVars>
      </dgm:prSet>
      <dgm:spPr/>
      <dgm:t>
        <a:bodyPr/>
        <a:lstStyle/>
        <a:p>
          <a:endParaRPr lang="en-US"/>
        </a:p>
      </dgm:t>
    </dgm:pt>
    <dgm:pt modelId="{802D8C68-1D61-4940-8498-FFF73DD40A42}" type="pres">
      <dgm:prSet presAssocID="{AD80F055-2862-4939-8989-7FFB82EB6BF3}" presName="Name13" presStyleLbl="parChTrans1D2" presStyleIdx="10" presStyleCnt="13"/>
      <dgm:spPr/>
      <dgm:t>
        <a:bodyPr/>
        <a:lstStyle/>
        <a:p>
          <a:endParaRPr lang="en-US"/>
        </a:p>
      </dgm:t>
    </dgm:pt>
    <dgm:pt modelId="{483A5D73-679A-4847-830A-5DF0087F349B}" type="pres">
      <dgm:prSet presAssocID="{94246777-35F4-4F03-9538-7A36A6B2FEA7}" presName="childText" presStyleLbl="bgAcc1" presStyleIdx="10" presStyleCnt="13" custScaleX="207416" custLinFactNeighborX="-12795" custLinFactNeighborY="5279">
        <dgm:presLayoutVars>
          <dgm:bulletEnabled val="1"/>
        </dgm:presLayoutVars>
      </dgm:prSet>
      <dgm:spPr/>
      <dgm:t>
        <a:bodyPr/>
        <a:lstStyle/>
        <a:p>
          <a:endParaRPr lang="en-US"/>
        </a:p>
      </dgm:t>
    </dgm:pt>
    <dgm:pt modelId="{5DB83EC4-EDAF-4B9C-A1B6-F5B6DC8DA015}" type="pres">
      <dgm:prSet presAssocID="{561E8D2F-91B0-433D-B959-A7AA12A25FB8}" presName="root" presStyleCnt="0"/>
      <dgm:spPr/>
      <dgm:t>
        <a:bodyPr/>
        <a:lstStyle/>
        <a:p>
          <a:endParaRPr lang="en-US"/>
        </a:p>
      </dgm:t>
    </dgm:pt>
    <dgm:pt modelId="{166EA68E-8654-4B2A-87C7-7949D718DC15}" type="pres">
      <dgm:prSet presAssocID="{561E8D2F-91B0-433D-B959-A7AA12A25FB8}" presName="rootComposite" presStyleCnt="0"/>
      <dgm:spPr/>
      <dgm:t>
        <a:bodyPr/>
        <a:lstStyle/>
        <a:p>
          <a:endParaRPr lang="en-US"/>
        </a:p>
      </dgm:t>
    </dgm:pt>
    <dgm:pt modelId="{6BD471EC-679E-4571-AF18-0E3B229FBA9D}" type="pres">
      <dgm:prSet presAssocID="{561E8D2F-91B0-433D-B959-A7AA12A25FB8}" presName="rootText" presStyleLbl="node1" presStyleIdx="2" presStyleCnt="3" custScaleX="243285" custScaleY="236821" custLinFactNeighborX="13421" custLinFactNeighborY="-19246"/>
      <dgm:spPr/>
      <dgm:t>
        <a:bodyPr/>
        <a:lstStyle/>
        <a:p>
          <a:endParaRPr lang="en-US"/>
        </a:p>
      </dgm:t>
    </dgm:pt>
    <dgm:pt modelId="{5388F15C-4D9C-445B-A6BF-3D85371142A0}" type="pres">
      <dgm:prSet presAssocID="{561E8D2F-91B0-433D-B959-A7AA12A25FB8}" presName="rootConnector" presStyleLbl="node1" presStyleIdx="2" presStyleCnt="3"/>
      <dgm:spPr/>
      <dgm:t>
        <a:bodyPr/>
        <a:lstStyle/>
        <a:p>
          <a:endParaRPr lang="en-US"/>
        </a:p>
      </dgm:t>
    </dgm:pt>
    <dgm:pt modelId="{3C60BCC6-4B46-409C-A88C-E3F5ABC66A99}" type="pres">
      <dgm:prSet presAssocID="{561E8D2F-91B0-433D-B959-A7AA12A25FB8}" presName="childShape" presStyleCnt="0"/>
      <dgm:spPr/>
      <dgm:t>
        <a:bodyPr/>
        <a:lstStyle/>
        <a:p>
          <a:endParaRPr lang="en-US"/>
        </a:p>
      </dgm:t>
    </dgm:pt>
    <dgm:pt modelId="{C79BBCC5-9E1E-4388-9B12-A31BF0AEE70A}" type="pres">
      <dgm:prSet presAssocID="{369A4EBB-8E7D-4190-90AE-C2DBFD030BAC}" presName="Name13" presStyleLbl="parChTrans1D2" presStyleIdx="11" presStyleCnt="13"/>
      <dgm:spPr/>
      <dgm:t>
        <a:bodyPr/>
        <a:lstStyle/>
        <a:p>
          <a:endParaRPr lang="en-US"/>
        </a:p>
      </dgm:t>
    </dgm:pt>
    <dgm:pt modelId="{ECC2909F-0A5F-485A-91DF-77B3C6E3C430}" type="pres">
      <dgm:prSet presAssocID="{0FBD3547-CFC7-4C29-BDDA-43DC29AAF753}" presName="childText" presStyleLbl="bgAcc1" presStyleIdx="11" presStyleCnt="13" custScaleX="989003" custScaleY="231047" custLinFactNeighborX="42033" custLinFactNeighborY="-9062">
        <dgm:presLayoutVars>
          <dgm:bulletEnabled val="1"/>
        </dgm:presLayoutVars>
      </dgm:prSet>
      <dgm:spPr/>
      <dgm:t>
        <a:bodyPr/>
        <a:lstStyle/>
        <a:p>
          <a:endParaRPr lang="en-US"/>
        </a:p>
      </dgm:t>
    </dgm:pt>
    <dgm:pt modelId="{4C7A0901-B3C6-4003-B797-685CCD942CFB}" type="pres">
      <dgm:prSet presAssocID="{4959674B-AE58-4F76-B156-4DB89BEBA889}" presName="Name13" presStyleLbl="parChTrans1D2" presStyleIdx="12" presStyleCnt="13"/>
      <dgm:spPr/>
      <dgm:t>
        <a:bodyPr/>
        <a:lstStyle/>
        <a:p>
          <a:endParaRPr lang="en-US"/>
        </a:p>
      </dgm:t>
    </dgm:pt>
    <dgm:pt modelId="{F71E3008-5271-4E2F-953D-63935B3663F2}" type="pres">
      <dgm:prSet presAssocID="{C7EBE267-34F4-4CA4-9986-6810729A6949}" presName="childText" presStyleLbl="bgAcc1" presStyleIdx="12" presStyleCnt="13" custScaleX="1019777" custScaleY="878081" custLinFactNeighborX="42033" custLinFactNeighborY="-17412">
        <dgm:presLayoutVars>
          <dgm:bulletEnabled val="1"/>
        </dgm:presLayoutVars>
      </dgm:prSet>
      <dgm:spPr/>
      <dgm:t>
        <a:bodyPr/>
        <a:lstStyle/>
        <a:p>
          <a:endParaRPr lang="en-US"/>
        </a:p>
      </dgm:t>
    </dgm:pt>
  </dgm:ptLst>
  <dgm:cxnLst>
    <dgm:cxn modelId="{C9AE4FBF-758B-424F-88A5-5BF13CEE5BA7}" type="presOf" srcId="{835BE927-EA5B-4922-A090-D579BACCE6EA}" destId="{CE52F77E-78F7-4F39-818D-80CA9E782D70}" srcOrd="0" destOrd="0" presId="urn:microsoft.com/office/officeart/2005/8/layout/hierarchy3"/>
    <dgm:cxn modelId="{9AEF3CD6-6F5B-47C9-BE25-FF969BAF5B8B}" type="presOf" srcId="{FE1CBAE2-1D2B-423B-87E5-39564C00C943}" destId="{A99B1ADE-9D7D-4780-AF8C-C8986ACC34DA}" srcOrd="0" destOrd="0" presId="urn:microsoft.com/office/officeart/2005/8/layout/hierarchy3"/>
    <dgm:cxn modelId="{C5A325F6-0A5C-4280-AF0B-C3D60978194D}" srcId="{6203831A-9220-4CFF-94BF-A0BEAAF02906}" destId="{328B391B-DDDD-4903-A4B2-5968A66900A3}" srcOrd="1" destOrd="0" parTransId="{7836E930-E23C-42F6-9301-8F5326E7B6F1}" sibTransId="{28A8E534-175D-4779-898F-7E994826126C}"/>
    <dgm:cxn modelId="{8D463AF8-E1C4-41C8-A2A3-28DFBD32D4E9}" srcId="{561E8D2F-91B0-433D-B959-A7AA12A25FB8}" destId="{C7EBE267-34F4-4CA4-9986-6810729A6949}" srcOrd="1" destOrd="0" parTransId="{4959674B-AE58-4F76-B156-4DB89BEBA889}" sibTransId="{CB74EC99-F16E-4360-9E6F-5C1355FE55AE}"/>
    <dgm:cxn modelId="{4780C592-BD57-43D4-AA26-19BE81A9D133}" srcId="{6203831A-9220-4CFF-94BF-A0BEAAF02906}" destId="{2EEEC8C4-0E5B-433D-A0A4-67BE972BE898}" srcOrd="3" destOrd="0" parTransId="{18E4A7EC-F01E-4472-A97A-43B9B3BDC343}" sibTransId="{7F4A196E-A439-4BCA-AE6E-DC2072F4993D}"/>
    <dgm:cxn modelId="{E8AF86DC-1CC0-4B9A-8B7C-5C570F575106}" srcId="{703F2249-534B-4F9D-9D9C-BBD6A2654BCF}" destId="{FA90EDC0-7961-4045-A22C-FE4E860AF80C}" srcOrd="1" destOrd="0" parTransId="{45916FE5-AC71-4A53-9593-9FB60B501797}" sibTransId="{D2B6F21E-3AD8-4B43-A933-F6E6A496F481}"/>
    <dgm:cxn modelId="{EF33E367-EC0F-46C8-8CE7-37075AA1C38C}" type="presOf" srcId="{45916FE5-AC71-4A53-9593-9FB60B501797}" destId="{279D4B6D-4C90-4117-8FA6-FFF9F097C30B}" srcOrd="0" destOrd="0" presId="urn:microsoft.com/office/officeart/2005/8/layout/hierarchy3"/>
    <dgm:cxn modelId="{759B2DDE-1B4B-4B25-969A-CBA3EDBD64AA}" type="presOf" srcId="{3C7E47F5-C28E-429F-AA68-9FC3D7C1BA88}" destId="{9303C0A1-0762-49F6-A98C-F6254B1F2CE9}" srcOrd="0" destOrd="0" presId="urn:microsoft.com/office/officeart/2005/8/layout/hierarchy3"/>
    <dgm:cxn modelId="{AE2860A2-82CB-46AF-BBF7-D90BCCC78614}" type="presOf" srcId="{703F2249-534B-4F9D-9D9C-BBD6A2654BCF}" destId="{BCCEF4ED-F812-4C81-8F42-738E590FB1D4}" srcOrd="1" destOrd="0" presId="urn:microsoft.com/office/officeart/2005/8/layout/hierarchy3"/>
    <dgm:cxn modelId="{7D7061FC-565F-4B84-8663-8EC533B1B341}" srcId="{717A2C32-BC2C-44A4-A0A2-B0E35DC10AFE}" destId="{561E8D2F-91B0-433D-B959-A7AA12A25FB8}" srcOrd="2" destOrd="0" parTransId="{E1667939-348B-481C-A04E-0FDC56E4EF5A}" sibTransId="{67DAE3A1-A46E-4AEF-B356-B53698A7E4FF}"/>
    <dgm:cxn modelId="{4C698B30-31CF-4987-9E16-F9745FC9C9EA}" srcId="{561E8D2F-91B0-433D-B959-A7AA12A25FB8}" destId="{0FBD3547-CFC7-4C29-BDDA-43DC29AAF753}" srcOrd="0" destOrd="0" parTransId="{369A4EBB-8E7D-4190-90AE-C2DBFD030BAC}" sibTransId="{B76158D4-D223-4BF2-85F3-7F788C4B401A}"/>
    <dgm:cxn modelId="{A3898246-45FB-4DAB-B5C3-52B4C7797464}" type="presOf" srcId="{369A4EBB-8E7D-4190-90AE-C2DBFD030BAC}" destId="{C79BBCC5-9E1E-4388-9B12-A31BF0AEE70A}" srcOrd="0" destOrd="0" presId="urn:microsoft.com/office/officeart/2005/8/layout/hierarchy3"/>
    <dgm:cxn modelId="{ECA45795-E485-42E8-A56F-58C79B820CAB}" type="presOf" srcId="{6203831A-9220-4CFF-94BF-A0BEAAF02906}" destId="{A81BBE24-BCDA-4DC6-8FBA-F5973CA22E55}" srcOrd="0" destOrd="0" presId="urn:microsoft.com/office/officeart/2005/8/layout/hierarchy3"/>
    <dgm:cxn modelId="{4863CFF9-C619-487B-9BF6-91683FE66400}" type="presOf" srcId="{703F2249-534B-4F9D-9D9C-BBD6A2654BCF}" destId="{861BC193-1A08-46E2-9A8B-6BA11F8966E9}" srcOrd="0" destOrd="0" presId="urn:microsoft.com/office/officeart/2005/8/layout/hierarchy3"/>
    <dgm:cxn modelId="{758CB2F5-3B0F-4C83-A3BA-4B957D28C40F}" type="presOf" srcId="{717A2C32-BC2C-44A4-A0A2-B0E35DC10AFE}" destId="{6D13C683-D4CF-4066-A71D-2780BA4604A6}" srcOrd="0" destOrd="0" presId="urn:microsoft.com/office/officeart/2005/8/layout/hierarchy3"/>
    <dgm:cxn modelId="{AE8F933E-6D62-465E-A1EC-888727D19536}" srcId="{717A2C32-BC2C-44A4-A0A2-B0E35DC10AFE}" destId="{6203831A-9220-4CFF-94BF-A0BEAAF02906}" srcOrd="1" destOrd="0" parTransId="{30D64013-7BD7-45EC-BFAD-4A8DBA47FA02}" sibTransId="{7E20CFD2-FEDD-4C19-8AD3-528451C8F7F9}"/>
    <dgm:cxn modelId="{248E25D7-96E0-4534-9CC2-D89AE929086E}" type="presOf" srcId="{18E4A7EC-F01E-4472-A97A-43B9B3BDC343}" destId="{59C03B6C-CE6F-4849-B339-570F2A56A13A}" srcOrd="0" destOrd="0" presId="urn:microsoft.com/office/officeart/2005/8/layout/hierarchy3"/>
    <dgm:cxn modelId="{F7F387B7-680E-43AF-8F8C-BC7586AFE85B}" type="presOf" srcId="{7836E930-E23C-42F6-9301-8F5326E7B6F1}" destId="{37A940EB-480E-4AB7-88C7-9BB6D107B305}" srcOrd="0" destOrd="0" presId="urn:microsoft.com/office/officeart/2005/8/layout/hierarchy3"/>
    <dgm:cxn modelId="{61757EE8-1848-493D-BD6A-7F3C879B4463}" type="presOf" srcId="{AD80F055-2862-4939-8989-7FFB82EB6BF3}" destId="{802D8C68-1D61-4940-8498-FFF73DD40A42}" srcOrd="0" destOrd="0" presId="urn:microsoft.com/office/officeart/2005/8/layout/hierarchy3"/>
    <dgm:cxn modelId="{A4FD9D27-4BEB-4351-AA6F-14BA6071FCF5}" srcId="{6203831A-9220-4CFF-94BF-A0BEAAF02906}" destId="{BED1F819-AEE9-48EA-ACC0-CB4119AA07D8}" srcOrd="4" destOrd="0" parTransId="{FE1CBAE2-1D2B-423B-87E5-39564C00C943}" sibTransId="{6C14E2E3-2DA7-4C68-A043-0337F3C0A12E}"/>
    <dgm:cxn modelId="{E3A01E38-3974-470C-9123-FCE614C2333B}" type="presOf" srcId="{4959674B-AE58-4F76-B156-4DB89BEBA889}" destId="{4C7A0901-B3C6-4003-B797-685CCD942CFB}" srcOrd="0" destOrd="0" presId="urn:microsoft.com/office/officeart/2005/8/layout/hierarchy3"/>
    <dgm:cxn modelId="{70E11483-6DF6-42D1-9DE5-F942EA6ADE9B}" type="presOf" srcId="{C7EBE267-34F4-4CA4-9986-6810729A6949}" destId="{F71E3008-5271-4E2F-953D-63935B3663F2}" srcOrd="0" destOrd="0" presId="urn:microsoft.com/office/officeart/2005/8/layout/hierarchy3"/>
    <dgm:cxn modelId="{770BC84B-E2BB-4646-AACB-721CF1209A16}" srcId="{6203831A-9220-4CFF-94BF-A0BEAAF02906}" destId="{835BE927-EA5B-4922-A090-D579BACCE6EA}" srcOrd="0" destOrd="0" parTransId="{3DE614AA-B07D-4A68-90D4-819B9B62E2BA}" sibTransId="{69B86EC2-3BA5-4DCE-8378-4D05884E7208}"/>
    <dgm:cxn modelId="{6BD99178-3AB7-45BD-AD5C-459F8F34BDC2}" type="presOf" srcId="{FA90EDC0-7961-4045-A22C-FE4E860AF80C}" destId="{6D23DD51-C1F9-491C-81D9-AE039BC3D5C5}" srcOrd="0" destOrd="0" presId="urn:microsoft.com/office/officeart/2005/8/layout/hierarchy3"/>
    <dgm:cxn modelId="{3345C7C9-0FE5-461E-A678-F192F20E8501}" type="presOf" srcId="{9F19FB02-D89E-41BD-8E31-BA5C36FC5614}" destId="{BBB33E12-3A07-4B32-A2DA-ECF4608CE013}" srcOrd="0" destOrd="0" presId="urn:microsoft.com/office/officeart/2005/8/layout/hierarchy3"/>
    <dgm:cxn modelId="{208CE3ED-A926-4605-9968-D76FCCB6A802}" type="presOf" srcId="{2EEEC8C4-0E5B-433D-A0A4-67BE972BE898}" destId="{EC2921C7-9990-4F21-9E4C-49CB60E4A6F4}" srcOrd="0" destOrd="0" presId="urn:microsoft.com/office/officeart/2005/8/layout/hierarchy3"/>
    <dgm:cxn modelId="{FD8E220E-EE8A-4E42-B87F-AB447D2D5A5F}" type="presOf" srcId="{F5F33E66-DD68-43FF-9959-9ABD11D3F4DC}" destId="{C01B392D-6B91-4AE0-BF4D-2A9646C4B171}" srcOrd="0" destOrd="0" presId="urn:microsoft.com/office/officeart/2005/8/layout/hierarchy3"/>
    <dgm:cxn modelId="{6C7AFA4A-4121-45F1-A864-3466D7CDCBE4}" srcId="{703F2249-534B-4F9D-9D9C-BBD6A2654BCF}" destId="{0F23C7AB-4D4A-490B-BD57-9F796BC06C70}" srcOrd="3" destOrd="0" parTransId="{8F79B39F-FF4B-4882-8604-BBBBBCEB73A8}" sibTransId="{B09C61D0-1340-4502-BC28-1A0A44FF295A}"/>
    <dgm:cxn modelId="{65CD3A45-13A4-4DDB-AA91-243C90A9C133}" type="presOf" srcId="{BED1F819-AEE9-48EA-ACC0-CB4119AA07D8}" destId="{1BEE7490-3075-4015-91B6-9E96A7B7D3BD}" srcOrd="0" destOrd="0" presId="urn:microsoft.com/office/officeart/2005/8/layout/hierarchy3"/>
    <dgm:cxn modelId="{3B0D974F-99A5-4D05-BF63-1682425A219E}" type="presOf" srcId="{561E8D2F-91B0-433D-B959-A7AA12A25FB8}" destId="{5388F15C-4D9C-445B-A6BF-3D85371142A0}" srcOrd="1" destOrd="0" presId="urn:microsoft.com/office/officeart/2005/8/layout/hierarchy3"/>
    <dgm:cxn modelId="{D28AD326-367F-4033-B3D6-9C743EF6AEAC}" type="presOf" srcId="{6203831A-9220-4CFF-94BF-A0BEAAF02906}" destId="{7CBC8E87-A4FC-4549-A87A-C8AA8B84D241}" srcOrd="1" destOrd="0" presId="urn:microsoft.com/office/officeart/2005/8/layout/hierarchy3"/>
    <dgm:cxn modelId="{64149589-C605-4581-822D-E0D5B8BC5F11}" srcId="{717A2C32-BC2C-44A4-A0A2-B0E35DC10AFE}" destId="{703F2249-534B-4F9D-9D9C-BBD6A2654BCF}" srcOrd="0" destOrd="0" parTransId="{8CA525DC-3E85-4C68-93AD-F5677889871F}" sibTransId="{5810686D-C80A-4164-92BD-7F9DDB0095EB}"/>
    <dgm:cxn modelId="{CE60E1CF-9ABB-4C88-A529-AB3F4ACEF3E9}" srcId="{703F2249-534B-4F9D-9D9C-BBD6A2654BCF}" destId="{F5F33E66-DD68-43FF-9959-9ABD11D3F4DC}" srcOrd="2" destOrd="0" parTransId="{9F19FB02-D89E-41BD-8E31-BA5C36FC5614}" sibTransId="{6F22D936-E5B3-4553-A75B-DCF2DAC71F4B}"/>
    <dgm:cxn modelId="{FDC898B9-250B-4A8F-8185-B34F57896B66}" type="presOf" srcId="{C7EBFF5B-E8D8-4510-A990-D57378115C71}" destId="{7222EA50-730B-40D5-A546-78E86B29C70B}" srcOrd="0" destOrd="0" presId="urn:microsoft.com/office/officeart/2005/8/layout/hierarchy3"/>
    <dgm:cxn modelId="{58C6AD24-F047-462B-8CA2-1960D978018E}" type="presOf" srcId="{357B10BC-1F07-41BC-8E34-2AB153A6277E}" destId="{A84CBD04-919F-4ABA-B1FC-7CCC1A4080C9}" srcOrd="0" destOrd="0" presId="urn:microsoft.com/office/officeart/2005/8/layout/hierarchy3"/>
    <dgm:cxn modelId="{FADA58FE-E940-400A-87AA-E4D4C7325834}" srcId="{6203831A-9220-4CFF-94BF-A0BEAAF02906}" destId="{C70E89C6-C019-4D70-BCC7-E71FD7EB1CB0}" srcOrd="2" destOrd="0" parTransId="{357B10BC-1F07-41BC-8E34-2AB153A6277E}" sibTransId="{CAA5A9CC-4667-4F37-829F-E455AD913CB1}"/>
    <dgm:cxn modelId="{54F6C29A-548A-4A9D-9E2F-4A579272BF49}" type="presOf" srcId="{9F11E723-EC97-4D6A-953B-5AA97F3C0C83}" destId="{0E510048-DDE5-487C-94D4-BAC0C9A6D48F}" srcOrd="0" destOrd="0" presId="urn:microsoft.com/office/officeart/2005/8/layout/hierarchy3"/>
    <dgm:cxn modelId="{9BF7FB95-5E37-4501-AE03-9601112E6144}" type="presOf" srcId="{561E8D2F-91B0-433D-B959-A7AA12A25FB8}" destId="{6BD471EC-679E-4571-AF18-0E3B229FBA9D}" srcOrd="0" destOrd="0" presId="urn:microsoft.com/office/officeart/2005/8/layout/hierarchy3"/>
    <dgm:cxn modelId="{2CCCE9D6-991B-490A-8357-846B5A56E9A3}" type="presOf" srcId="{0F23C7AB-4D4A-490B-BD57-9F796BC06C70}" destId="{7594C4E8-69A6-41E7-9385-AA0F799031DB}" srcOrd="0" destOrd="0" presId="urn:microsoft.com/office/officeart/2005/8/layout/hierarchy3"/>
    <dgm:cxn modelId="{EC589D86-469D-470C-9CC2-B3094E01A0BE}" type="presOf" srcId="{3DE614AA-B07D-4A68-90D4-819B9B62E2BA}" destId="{668D08A3-E54E-4C08-A503-368E1C920860}" srcOrd="0" destOrd="0" presId="urn:microsoft.com/office/officeart/2005/8/layout/hierarchy3"/>
    <dgm:cxn modelId="{368FB1A8-0954-4B6C-B219-130345D22D18}" type="presOf" srcId="{94246777-35F4-4F03-9538-7A36A6B2FEA7}" destId="{483A5D73-679A-4847-830A-5DF0087F349B}" srcOrd="0" destOrd="0" presId="urn:microsoft.com/office/officeart/2005/8/layout/hierarchy3"/>
    <dgm:cxn modelId="{7E12BFF1-ADAD-45BF-91D6-883B5F9F1630}" type="presOf" srcId="{328B391B-DDDD-4903-A4B2-5968A66900A3}" destId="{A1DC3B6A-4B3E-4CBA-BF89-F7192A415D1A}" srcOrd="0" destOrd="0" presId="urn:microsoft.com/office/officeart/2005/8/layout/hierarchy3"/>
    <dgm:cxn modelId="{BC270AAD-1BE7-45E3-92D6-0074035D441D}" type="presOf" srcId="{8F79B39F-FF4B-4882-8604-BBBBBCEB73A8}" destId="{1F62258F-E49E-443B-9115-CD3ECC4B65C2}" srcOrd="0" destOrd="0" presId="urn:microsoft.com/office/officeart/2005/8/layout/hierarchy3"/>
    <dgm:cxn modelId="{7360E7EF-59D9-465D-9393-D77E4B0D835F}" type="presOf" srcId="{0FBD3547-CFC7-4C29-BDDA-43DC29AAF753}" destId="{ECC2909F-0A5F-485A-91DF-77B3C6E3C430}" srcOrd="0" destOrd="0" presId="urn:microsoft.com/office/officeart/2005/8/layout/hierarchy3"/>
    <dgm:cxn modelId="{2A156DAA-D842-4823-B3DA-182F5090CEF3}" srcId="{6203831A-9220-4CFF-94BF-A0BEAAF02906}" destId="{E7EE0B58-EAC4-4CD1-AC48-8ADA727E9358}" srcOrd="5" destOrd="0" parTransId="{9F11E723-EC97-4D6A-953B-5AA97F3C0C83}" sibTransId="{2F3FA34A-3AF0-44AB-A356-A4B9892D54A5}"/>
    <dgm:cxn modelId="{30088575-A88A-46DE-95B2-DDC923CE6A12}" type="presOf" srcId="{C70E89C6-C019-4D70-BCC7-E71FD7EB1CB0}" destId="{86772535-338C-46A3-A039-FD46A30253D5}" srcOrd="0" destOrd="0" presId="urn:microsoft.com/office/officeart/2005/8/layout/hierarchy3"/>
    <dgm:cxn modelId="{9BA36667-7103-4246-B42C-10B28AD9EBC7}" srcId="{703F2249-534B-4F9D-9D9C-BBD6A2654BCF}" destId="{3C7E47F5-C28E-429F-AA68-9FC3D7C1BA88}" srcOrd="0" destOrd="0" parTransId="{C7EBFF5B-E8D8-4510-A990-D57378115C71}" sibTransId="{6C459E77-DFFA-4EB1-88CC-7B60158FEE27}"/>
    <dgm:cxn modelId="{5426546C-FDCB-4C2A-81B2-0E50D56DA03E}" type="presOf" srcId="{E7EE0B58-EAC4-4CD1-AC48-8ADA727E9358}" destId="{15B08CB0-1D2E-4BB3-88F7-2B632428C276}" srcOrd="0" destOrd="0" presId="urn:microsoft.com/office/officeart/2005/8/layout/hierarchy3"/>
    <dgm:cxn modelId="{E27961E9-4065-45D9-9BAD-265E2090679C}" srcId="{6203831A-9220-4CFF-94BF-A0BEAAF02906}" destId="{94246777-35F4-4F03-9538-7A36A6B2FEA7}" srcOrd="6" destOrd="0" parTransId="{AD80F055-2862-4939-8989-7FFB82EB6BF3}" sibTransId="{368D698D-A425-490C-BCFD-CD76B23C25B9}"/>
    <dgm:cxn modelId="{7AD525C8-94B8-4C5D-96CB-CC2CE5724B8B}" type="presParOf" srcId="{6D13C683-D4CF-4066-A71D-2780BA4604A6}" destId="{3346B072-6F8E-474B-BF13-CE02B44F8018}" srcOrd="0" destOrd="0" presId="urn:microsoft.com/office/officeart/2005/8/layout/hierarchy3"/>
    <dgm:cxn modelId="{01E211A1-AD5C-4961-B381-8DCD9FE94995}" type="presParOf" srcId="{3346B072-6F8E-474B-BF13-CE02B44F8018}" destId="{8752440D-60FE-4010-9050-CCB0675B7F12}" srcOrd="0" destOrd="0" presId="urn:microsoft.com/office/officeart/2005/8/layout/hierarchy3"/>
    <dgm:cxn modelId="{6222FA5C-6A56-4459-9932-818EDD4FAF50}" type="presParOf" srcId="{8752440D-60FE-4010-9050-CCB0675B7F12}" destId="{861BC193-1A08-46E2-9A8B-6BA11F8966E9}" srcOrd="0" destOrd="0" presId="urn:microsoft.com/office/officeart/2005/8/layout/hierarchy3"/>
    <dgm:cxn modelId="{78D150DF-7C39-45DA-902C-58B1684564D2}" type="presParOf" srcId="{8752440D-60FE-4010-9050-CCB0675B7F12}" destId="{BCCEF4ED-F812-4C81-8F42-738E590FB1D4}" srcOrd="1" destOrd="0" presId="urn:microsoft.com/office/officeart/2005/8/layout/hierarchy3"/>
    <dgm:cxn modelId="{6B03A419-623E-443A-835F-EEB8ECB1D6DB}" type="presParOf" srcId="{3346B072-6F8E-474B-BF13-CE02B44F8018}" destId="{4CDFF4BF-8504-4C1E-95D8-1C6B04184F94}" srcOrd="1" destOrd="0" presId="urn:microsoft.com/office/officeart/2005/8/layout/hierarchy3"/>
    <dgm:cxn modelId="{50840435-B7B1-4B61-906D-72085953D45B}" type="presParOf" srcId="{4CDFF4BF-8504-4C1E-95D8-1C6B04184F94}" destId="{7222EA50-730B-40D5-A546-78E86B29C70B}" srcOrd="0" destOrd="0" presId="urn:microsoft.com/office/officeart/2005/8/layout/hierarchy3"/>
    <dgm:cxn modelId="{2AD522A0-3E73-4DDE-BEE4-B8FF141C7AE7}" type="presParOf" srcId="{4CDFF4BF-8504-4C1E-95D8-1C6B04184F94}" destId="{9303C0A1-0762-49F6-A98C-F6254B1F2CE9}" srcOrd="1" destOrd="0" presId="urn:microsoft.com/office/officeart/2005/8/layout/hierarchy3"/>
    <dgm:cxn modelId="{A85FD116-BF87-49F7-A6EA-504CEA18B06C}" type="presParOf" srcId="{4CDFF4BF-8504-4C1E-95D8-1C6B04184F94}" destId="{279D4B6D-4C90-4117-8FA6-FFF9F097C30B}" srcOrd="2" destOrd="0" presId="urn:microsoft.com/office/officeart/2005/8/layout/hierarchy3"/>
    <dgm:cxn modelId="{862DC03C-B8EA-4E16-B178-EC34B5CBC39A}" type="presParOf" srcId="{4CDFF4BF-8504-4C1E-95D8-1C6B04184F94}" destId="{6D23DD51-C1F9-491C-81D9-AE039BC3D5C5}" srcOrd="3" destOrd="0" presId="urn:microsoft.com/office/officeart/2005/8/layout/hierarchy3"/>
    <dgm:cxn modelId="{B4577C2A-4A25-42AA-864B-E7C2B1FAB0CE}" type="presParOf" srcId="{4CDFF4BF-8504-4C1E-95D8-1C6B04184F94}" destId="{BBB33E12-3A07-4B32-A2DA-ECF4608CE013}" srcOrd="4" destOrd="0" presId="urn:microsoft.com/office/officeart/2005/8/layout/hierarchy3"/>
    <dgm:cxn modelId="{FEBD6257-C276-4A38-9CA3-E53DE3CD8116}" type="presParOf" srcId="{4CDFF4BF-8504-4C1E-95D8-1C6B04184F94}" destId="{C01B392D-6B91-4AE0-BF4D-2A9646C4B171}" srcOrd="5" destOrd="0" presId="urn:microsoft.com/office/officeart/2005/8/layout/hierarchy3"/>
    <dgm:cxn modelId="{BA5E8AB8-5FDD-4AC1-A27B-5C6FE5C2C4C6}" type="presParOf" srcId="{4CDFF4BF-8504-4C1E-95D8-1C6B04184F94}" destId="{1F62258F-E49E-443B-9115-CD3ECC4B65C2}" srcOrd="6" destOrd="0" presId="urn:microsoft.com/office/officeart/2005/8/layout/hierarchy3"/>
    <dgm:cxn modelId="{F7E78F24-BDBB-4D27-97BB-0B9DD91B2704}" type="presParOf" srcId="{4CDFF4BF-8504-4C1E-95D8-1C6B04184F94}" destId="{7594C4E8-69A6-41E7-9385-AA0F799031DB}" srcOrd="7" destOrd="0" presId="urn:microsoft.com/office/officeart/2005/8/layout/hierarchy3"/>
    <dgm:cxn modelId="{9279B11A-9FD9-4CE5-BE34-04B35DEDBD22}" type="presParOf" srcId="{6D13C683-D4CF-4066-A71D-2780BA4604A6}" destId="{89E0E6B3-F06E-4B44-9826-BD54A5C8C0F0}" srcOrd="1" destOrd="0" presId="urn:microsoft.com/office/officeart/2005/8/layout/hierarchy3"/>
    <dgm:cxn modelId="{92D7AEEB-74C1-47C2-AF7E-2792E95F9D44}" type="presParOf" srcId="{89E0E6B3-F06E-4B44-9826-BD54A5C8C0F0}" destId="{6B1F94BC-A4E6-4257-9E3F-9560F8EF64E1}" srcOrd="0" destOrd="0" presId="urn:microsoft.com/office/officeart/2005/8/layout/hierarchy3"/>
    <dgm:cxn modelId="{5EB43504-240D-490E-8C85-0BA8BD218F00}" type="presParOf" srcId="{6B1F94BC-A4E6-4257-9E3F-9560F8EF64E1}" destId="{A81BBE24-BCDA-4DC6-8FBA-F5973CA22E55}" srcOrd="0" destOrd="0" presId="urn:microsoft.com/office/officeart/2005/8/layout/hierarchy3"/>
    <dgm:cxn modelId="{5B87274E-ED2B-49AB-85CD-E0EE55B1B832}" type="presParOf" srcId="{6B1F94BC-A4E6-4257-9E3F-9560F8EF64E1}" destId="{7CBC8E87-A4FC-4549-A87A-C8AA8B84D241}" srcOrd="1" destOrd="0" presId="urn:microsoft.com/office/officeart/2005/8/layout/hierarchy3"/>
    <dgm:cxn modelId="{E133E821-C4CB-4B2B-835B-916C1012C1C0}" type="presParOf" srcId="{89E0E6B3-F06E-4B44-9826-BD54A5C8C0F0}" destId="{1AE59569-3FCD-4A13-A4A3-AA28FD4B260D}" srcOrd="1" destOrd="0" presId="urn:microsoft.com/office/officeart/2005/8/layout/hierarchy3"/>
    <dgm:cxn modelId="{45D2D390-19EC-41CA-A39A-C5813D55A62A}" type="presParOf" srcId="{1AE59569-3FCD-4A13-A4A3-AA28FD4B260D}" destId="{668D08A3-E54E-4C08-A503-368E1C920860}" srcOrd="0" destOrd="0" presId="urn:microsoft.com/office/officeart/2005/8/layout/hierarchy3"/>
    <dgm:cxn modelId="{2A676C2C-9AB9-4D47-8726-7FF95493D8B3}" type="presParOf" srcId="{1AE59569-3FCD-4A13-A4A3-AA28FD4B260D}" destId="{CE52F77E-78F7-4F39-818D-80CA9E782D70}" srcOrd="1" destOrd="0" presId="urn:microsoft.com/office/officeart/2005/8/layout/hierarchy3"/>
    <dgm:cxn modelId="{1DCAA70B-3B95-4B8D-A1D7-47791A19A615}" type="presParOf" srcId="{1AE59569-3FCD-4A13-A4A3-AA28FD4B260D}" destId="{37A940EB-480E-4AB7-88C7-9BB6D107B305}" srcOrd="2" destOrd="0" presId="urn:microsoft.com/office/officeart/2005/8/layout/hierarchy3"/>
    <dgm:cxn modelId="{C15560F8-132E-418A-8F55-AD0CA021F648}" type="presParOf" srcId="{1AE59569-3FCD-4A13-A4A3-AA28FD4B260D}" destId="{A1DC3B6A-4B3E-4CBA-BF89-F7192A415D1A}" srcOrd="3" destOrd="0" presId="urn:microsoft.com/office/officeart/2005/8/layout/hierarchy3"/>
    <dgm:cxn modelId="{0B04DE27-D89B-4D6D-B525-96E88481B917}" type="presParOf" srcId="{1AE59569-3FCD-4A13-A4A3-AA28FD4B260D}" destId="{A84CBD04-919F-4ABA-B1FC-7CCC1A4080C9}" srcOrd="4" destOrd="0" presId="urn:microsoft.com/office/officeart/2005/8/layout/hierarchy3"/>
    <dgm:cxn modelId="{643D3CAB-1C48-4E89-B3DA-18E79CE29914}" type="presParOf" srcId="{1AE59569-3FCD-4A13-A4A3-AA28FD4B260D}" destId="{86772535-338C-46A3-A039-FD46A30253D5}" srcOrd="5" destOrd="0" presId="urn:microsoft.com/office/officeart/2005/8/layout/hierarchy3"/>
    <dgm:cxn modelId="{00B201F8-75A5-474F-B48F-D844BDEF0A6B}" type="presParOf" srcId="{1AE59569-3FCD-4A13-A4A3-AA28FD4B260D}" destId="{59C03B6C-CE6F-4849-B339-570F2A56A13A}" srcOrd="6" destOrd="0" presId="urn:microsoft.com/office/officeart/2005/8/layout/hierarchy3"/>
    <dgm:cxn modelId="{35E528E2-9261-4CF9-AA2E-4F626343CFED}" type="presParOf" srcId="{1AE59569-3FCD-4A13-A4A3-AA28FD4B260D}" destId="{EC2921C7-9990-4F21-9E4C-49CB60E4A6F4}" srcOrd="7" destOrd="0" presId="urn:microsoft.com/office/officeart/2005/8/layout/hierarchy3"/>
    <dgm:cxn modelId="{3BA026D2-D6D7-4BF6-9EF1-303526569308}" type="presParOf" srcId="{1AE59569-3FCD-4A13-A4A3-AA28FD4B260D}" destId="{A99B1ADE-9D7D-4780-AF8C-C8986ACC34DA}" srcOrd="8" destOrd="0" presId="urn:microsoft.com/office/officeart/2005/8/layout/hierarchy3"/>
    <dgm:cxn modelId="{CD1CCB44-DF52-463A-8DC1-9C15F1C08E7C}" type="presParOf" srcId="{1AE59569-3FCD-4A13-A4A3-AA28FD4B260D}" destId="{1BEE7490-3075-4015-91B6-9E96A7B7D3BD}" srcOrd="9" destOrd="0" presId="urn:microsoft.com/office/officeart/2005/8/layout/hierarchy3"/>
    <dgm:cxn modelId="{7E57A166-FE5B-4C23-BC2C-64677CC42DFC}" type="presParOf" srcId="{1AE59569-3FCD-4A13-A4A3-AA28FD4B260D}" destId="{0E510048-DDE5-487C-94D4-BAC0C9A6D48F}" srcOrd="10" destOrd="0" presId="urn:microsoft.com/office/officeart/2005/8/layout/hierarchy3"/>
    <dgm:cxn modelId="{F7112394-CBAC-4D98-917E-F5D94E059768}" type="presParOf" srcId="{1AE59569-3FCD-4A13-A4A3-AA28FD4B260D}" destId="{15B08CB0-1D2E-4BB3-88F7-2B632428C276}" srcOrd="11" destOrd="0" presId="urn:microsoft.com/office/officeart/2005/8/layout/hierarchy3"/>
    <dgm:cxn modelId="{302AF132-DCF6-438E-A14B-E68824C184A6}" type="presParOf" srcId="{1AE59569-3FCD-4A13-A4A3-AA28FD4B260D}" destId="{802D8C68-1D61-4940-8498-FFF73DD40A42}" srcOrd="12" destOrd="0" presId="urn:microsoft.com/office/officeart/2005/8/layout/hierarchy3"/>
    <dgm:cxn modelId="{53E2EC32-5307-4690-9611-7DBED67CE5B2}" type="presParOf" srcId="{1AE59569-3FCD-4A13-A4A3-AA28FD4B260D}" destId="{483A5D73-679A-4847-830A-5DF0087F349B}" srcOrd="13" destOrd="0" presId="urn:microsoft.com/office/officeart/2005/8/layout/hierarchy3"/>
    <dgm:cxn modelId="{C8EA4BAD-83FB-4EA0-B7E8-48ACF27A150C}" type="presParOf" srcId="{6D13C683-D4CF-4066-A71D-2780BA4604A6}" destId="{5DB83EC4-EDAF-4B9C-A1B6-F5B6DC8DA015}" srcOrd="2" destOrd="0" presId="urn:microsoft.com/office/officeart/2005/8/layout/hierarchy3"/>
    <dgm:cxn modelId="{B2AEB56A-C946-49A5-9918-2A45DFE7EBF2}" type="presParOf" srcId="{5DB83EC4-EDAF-4B9C-A1B6-F5B6DC8DA015}" destId="{166EA68E-8654-4B2A-87C7-7949D718DC15}" srcOrd="0" destOrd="0" presId="urn:microsoft.com/office/officeart/2005/8/layout/hierarchy3"/>
    <dgm:cxn modelId="{EBD014B4-7E13-4EF7-BE8A-C63777D0855B}" type="presParOf" srcId="{166EA68E-8654-4B2A-87C7-7949D718DC15}" destId="{6BD471EC-679E-4571-AF18-0E3B229FBA9D}" srcOrd="0" destOrd="0" presId="urn:microsoft.com/office/officeart/2005/8/layout/hierarchy3"/>
    <dgm:cxn modelId="{55844B0A-19BD-45C6-B9B0-9C222926EFF8}" type="presParOf" srcId="{166EA68E-8654-4B2A-87C7-7949D718DC15}" destId="{5388F15C-4D9C-445B-A6BF-3D85371142A0}" srcOrd="1" destOrd="0" presId="urn:microsoft.com/office/officeart/2005/8/layout/hierarchy3"/>
    <dgm:cxn modelId="{DE9C4983-88E2-4AE1-8576-4EBD553AF700}" type="presParOf" srcId="{5DB83EC4-EDAF-4B9C-A1B6-F5B6DC8DA015}" destId="{3C60BCC6-4B46-409C-A88C-E3F5ABC66A99}" srcOrd="1" destOrd="0" presId="urn:microsoft.com/office/officeart/2005/8/layout/hierarchy3"/>
    <dgm:cxn modelId="{EAB1D6F2-4199-41C6-9A23-0D222AE20FFD}" type="presParOf" srcId="{3C60BCC6-4B46-409C-A88C-E3F5ABC66A99}" destId="{C79BBCC5-9E1E-4388-9B12-A31BF0AEE70A}" srcOrd="0" destOrd="0" presId="urn:microsoft.com/office/officeart/2005/8/layout/hierarchy3"/>
    <dgm:cxn modelId="{ACB07280-B1F8-4D66-9E53-E92E9F8D2237}" type="presParOf" srcId="{3C60BCC6-4B46-409C-A88C-E3F5ABC66A99}" destId="{ECC2909F-0A5F-485A-91DF-77B3C6E3C430}" srcOrd="1" destOrd="0" presId="urn:microsoft.com/office/officeart/2005/8/layout/hierarchy3"/>
    <dgm:cxn modelId="{5115AFD9-F7F9-46EB-8547-A49E3BD4915B}" type="presParOf" srcId="{3C60BCC6-4B46-409C-A88C-E3F5ABC66A99}" destId="{4C7A0901-B3C6-4003-B797-685CCD942CFB}" srcOrd="2" destOrd="0" presId="urn:microsoft.com/office/officeart/2005/8/layout/hierarchy3"/>
    <dgm:cxn modelId="{6BFE9D04-CAA9-4FE2-8EF9-C445CE7F7698}" type="presParOf" srcId="{3C60BCC6-4B46-409C-A88C-E3F5ABC66A99}" destId="{F71E3008-5271-4E2F-953D-63935B3663F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7E0DA-5455-4B9F-BC23-B7913C53AB48}"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13CDCD15-412C-4037-85EE-09CB196BA000}">
      <dgm:prSet phldrT="[Text]"/>
      <dgm:spPr/>
      <dgm:t>
        <a:bodyPr/>
        <a:lstStyle/>
        <a:p>
          <a:r>
            <a:rPr lang="en-US" dirty="0" smtClean="0"/>
            <a:t>Common Core State Standards</a:t>
          </a:r>
          <a:endParaRPr lang="en-US" dirty="0"/>
        </a:p>
      </dgm:t>
    </dgm:pt>
    <dgm:pt modelId="{9C061A99-7D11-4DE7-864B-9EFE8EA07ADE}" type="parTrans" cxnId="{431F5183-0B8C-49DB-850D-A0C0324F3530}">
      <dgm:prSet/>
      <dgm:spPr/>
      <dgm:t>
        <a:bodyPr/>
        <a:lstStyle/>
        <a:p>
          <a:endParaRPr lang="en-US"/>
        </a:p>
      </dgm:t>
    </dgm:pt>
    <dgm:pt modelId="{557F0267-EB32-4E7A-8998-FF244DD65528}" type="sibTrans" cxnId="{431F5183-0B8C-49DB-850D-A0C0324F3530}">
      <dgm:prSet/>
      <dgm:spPr/>
      <dgm:t>
        <a:bodyPr/>
        <a:lstStyle/>
        <a:p>
          <a:endParaRPr lang="en-US"/>
        </a:p>
      </dgm:t>
    </dgm:pt>
    <dgm:pt modelId="{F4F87813-50A6-4DEC-B39E-DFC90528EECA}">
      <dgm:prSet phldrT="[Text]"/>
      <dgm:spPr/>
      <dgm:t>
        <a:bodyPr/>
        <a:lstStyle/>
        <a:p>
          <a:r>
            <a:rPr lang="en-US" dirty="0" smtClean="0"/>
            <a:t>Aligned Assessments</a:t>
          </a:r>
          <a:endParaRPr lang="en-US" dirty="0"/>
        </a:p>
      </dgm:t>
    </dgm:pt>
    <dgm:pt modelId="{650230B8-4FA3-4D0A-AC21-4944DA60E13A}" type="parTrans" cxnId="{F4838D8E-6640-447D-827B-51B6A7CFF0F3}">
      <dgm:prSet/>
      <dgm:spPr/>
      <dgm:t>
        <a:bodyPr/>
        <a:lstStyle/>
        <a:p>
          <a:endParaRPr lang="en-US"/>
        </a:p>
      </dgm:t>
    </dgm:pt>
    <dgm:pt modelId="{DB090149-BF99-4C9C-8F45-3C51C193EB69}" type="sibTrans" cxnId="{F4838D8E-6640-447D-827B-51B6A7CFF0F3}">
      <dgm:prSet/>
      <dgm:spPr/>
      <dgm:t>
        <a:bodyPr/>
        <a:lstStyle/>
        <a:p>
          <a:endParaRPr lang="en-US"/>
        </a:p>
      </dgm:t>
    </dgm:pt>
    <dgm:pt modelId="{5B0736E7-25DB-476C-9BEA-D6DF73E74354}">
      <dgm:prSet phldrT="[Text]"/>
      <dgm:spPr/>
      <dgm:t>
        <a:bodyPr/>
        <a:lstStyle/>
        <a:p>
          <a:r>
            <a:rPr lang="en-US" dirty="0" smtClean="0"/>
            <a:t>21</a:t>
          </a:r>
          <a:r>
            <a:rPr lang="en-US" baseline="30000" dirty="0" smtClean="0"/>
            <a:t>st</a:t>
          </a:r>
          <a:r>
            <a:rPr lang="en-US" dirty="0" smtClean="0"/>
            <a:t> Century Teaching, Learning, and Leading</a:t>
          </a:r>
          <a:endParaRPr lang="en-US" dirty="0"/>
        </a:p>
      </dgm:t>
    </dgm:pt>
    <dgm:pt modelId="{3BEEC746-34CA-4700-956B-1219B2B70FA2}" type="parTrans" cxnId="{8515B7A0-AF0C-45E2-A1C4-5D92FC14B67B}">
      <dgm:prSet/>
      <dgm:spPr/>
      <dgm:t>
        <a:bodyPr/>
        <a:lstStyle/>
        <a:p>
          <a:endParaRPr lang="en-US"/>
        </a:p>
      </dgm:t>
    </dgm:pt>
    <dgm:pt modelId="{8B1E0842-986B-4BDC-B172-97128F5532E9}" type="sibTrans" cxnId="{8515B7A0-AF0C-45E2-A1C4-5D92FC14B67B}">
      <dgm:prSet/>
      <dgm:spPr/>
      <dgm:t>
        <a:bodyPr/>
        <a:lstStyle/>
        <a:p>
          <a:endParaRPr lang="en-US"/>
        </a:p>
      </dgm:t>
    </dgm:pt>
    <dgm:pt modelId="{64013BFF-D35C-4683-8055-0C9E503D1C4D}">
      <dgm:prSet phldrT="[Text]"/>
      <dgm:spPr/>
      <dgm:t>
        <a:bodyPr/>
        <a:lstStyle/>
        <a:p>
          <a:r>
            <a:rPr lang="en-US" dirty="0" smtClean="0"/>
            <a:t>Digital Learning Environments</a:t>
          </a:r>
          <a:endParaRPr lang="en-US" dirty="0"/>
        </a:p>
      </dgm:t>
    </dgm:pt>
    <dgm:pt modelId="{4F64C837-68EE-4EB4-9720-0AF738B67866}" type="parTrans" cxnId="{05B05BB9-CD11-4A70-854C-E223F7487F9D}">
      <dgm:prSet/>
      <dgm:spPr/>
      <dgm:t>
        <a:bodyPr/>
        <a:lstStyle/>
        <a:p>
          <a:endParaRPr lang="en-US"/>
        </a:p>
      </dgm:t>
    </dgm:pt>
    <dgm:pt modelId="{D6A62E6B-8E4E-47D4-93FE-3B8A7222193D}" type="sibTrans" cxnId="{05B05BB9-CD11-4A70-854C-E223F7487F9D}">
      <dgm:prSet/>
      <dgm:spPr/>
      <dgm:t>
        <a:bodyPr/>
        <a:lstStyle/>
        <a:p>
          <a:endParaRPr lang="en-US"/>
        </a:p>
      </dgm:t>
    </dgm:pt>
    <dgm:pt modelId="{DE1BCEDF-DC6C-4B48-8833-E642F06A7028}">
      <dgm:prSet phldrT="[Text]"/>
      <dgm:spPr/>
      <dgm:t>
        <a:bodyPr/>
        <a:lstStyle/>
        <a:p>
          <a:r>
            <a:rPr lang="en-US" dirty="0" smtClean="0"/>
            <a:t>Modern 21</a:t>
          </a:r>
          <a:r>
            <a:rPr lang="en-US" baseline="30000" dirty="0" smtClean="0"/>
            <a:t>st</a:t>
          </a:r>
          <a:r>
            <a:rPr lang="en-US" dirty="0" smtClean="0"/>
            <a:t> Century Facilities</a:t>
          </a:r>
          <a:endParaRPr lang="en-US" dirty="0"/>
        </a:p>
      </dgm:t>
    </dgm:pt>
    <dgm:pt modelId="{6A0EF3CB-72C4-4FE9-B906-2934B6EE8E80}" type="parTrans" cxnId="{C14A727D-B6BF-4AA4-98FE-F810A5BB79DF}">
      <dgm:prSet/>
      <dgm:spPr/>
      <dgm:t>
        <a:bodyPr/>
        <a:lstStyle/>
        <a:p>
          <a:endParaRPr lang="en-US"/>
        </a:p>
      </dgm:t>
    </dgm:pt>
    <dgm:pt modelId="{F6D427F5-7EE0-49E2-9C33-106CCF535842}" type="sibTrans" cxnId="{C14A727D-B6BF-4AA4-98FE-F810A5BB79DF}">
      <dgm:prSet/>
      <dgm:spPr/>
      <dgm:t>
        <a:bodyPr/>
        <a:lstStyle/>
        <a:p>
          <a:endParaRPr lang="en-US"/>
        </a:p>
      </dgm:t>
    </dgm:pt>
    <dgm:pt modelId="{768D3088-4682-4E62-8A01-6896F073D9E3}">
      <dgm:prSet phldrT="[Text]"/>
      <dgm:spPr/>
      <dgm:t>
        <a:bodyPr/>
        <a:lstStyle/>
        <a:p>
          <a:r>
            <a:rPr lang="en-US" dirty="0" smtClean="0"/>
            <a:t>Science, technology, Engineering, and Mathematics (STEM)</a:t>
          </a:r>
          <a:endParaRPr lang="en-US" dirty="0"/>
        </a:p>
      </dgm:t>
    </dgm:pt>
    <dgm:pt modelId="{8F291585-A570-4D87-AA6E-31E64637D4EE}" type="parTrans" cxnId="{9DD2ADAB-763B-406F-A1E8-F72D39136B63}">
      <dgm:prSet/>
      <dgm:spPr/>
      <dgm:t>
        <a:bodyPr/>
        <a:lstStyle/>
        <a:p>
          <a:endParaRPr lang="en-US"/>
        </a:p>
      </dgm:t>
    </dgm:pt>
    <dgm:pt modelId="{6656B97E-304E-43B3-93D7-4A748B5B5ADB}" type="sibTrans" cxnId="{9DD2ADAB-763B-406F-A1E8-F72D39136B63}">
      <dgm:prSet/>
      <dgm:spPr/>
      <dgm:t>
        <a:bodyPr/>
        <a:lstStyle/>
        <a:p>
          <a:endParaRPr lang="en-US"/>
        </a:p>
      </dgm:t>
    </dgm:pt>
    <dgm:pt modelId="{54B8D5AA-DC82-47B6-A4B9-D32709D4F967}">
      <dgm:prSet phldrT="[Text]"/>
      <dgm:spPr/>
      <dgm:t>
        <a:bodyPr/>
        <a:lstStyle/>
        <a:p>
          <a:r>
            <a:rPr lang="en-US" dirty="0" smtClean="0"/>
            <a:t>Recruitment and Retention of Highly Qualified Teachers and Administrators</a:t>
          </a:r>
          <a:endParaRPr lang="en-US" dirty="0"/>
        </a:p>
      </dgm:t>
    </dgm:pt>
    <dgm:pt modelId="{27B473BD-12D8-4819-B7A9-9EDDFF9893AE}" type="parTrans" cxnId="{15E54DB3-05B7-41CA-8ECF-D55AAE250393}">
      <dgm:prSet/>
      <dgm:spPr/>
      <dgm:t>
        <a:bodyPr/>
        <a:lstStyle/>
        <a:p>
          <a:endParaRPr lang="en-US"/>
        </a:p>
      </dgm:t>
    </dgm:pt>
    <dgm:pt modelId="{5CD06462-3114-48A5-97E4-38E5D327517D}" type="sibTrans" cxnId="{15E54DB3-05B7-41CA-8ECF-D55AAE250393}">
      <dgm:prSet/>
      <dgm:spPr/>
      <dgm:t>
        <a:bodyPr/>
        <a:lstStyle/>
        <a:p>
          <a:endParaRPr lang="en-US"/>
        </a:p>
      </dgm:t>
    </dgm:pt>
    <dgm:pt modelId="{D0C2EABC-5251-46A6-BC05-C24B472D7B54}" type="pres">
      <dgm:prSet presAssocID="{0497E0DA-5455-4B9F-BC23-B7913C53AB48}" presName="Name0" presStyleCnt="0">
        <dgm:presLayoutVars>
          <dgm:dir/>
          <dgm:resizeHandles val="exact"/>
        </dgm:presLayoutVars>
      </dgm:prSet>
      <dgm:spPr/>
      <dgm:t>
        <a:bodyPr/>
        <a:lstStyle/>
        <a:p>
          <a:endParaRPr lang="en-US"/>
        </a:p>
      </dgm:t>
    </dgm:pt>
    <dgm:pt modelId="{D67F3550-9D82-4B06-9A26-57F6E11F83F0}" type="pres">
      <dgm:prSet presAssocID="{13CDCD15-412C-4037-85EE-09CB196BA000}" presName="node" presStyleLbl="node1" presStyleIdx="0" presStyleCnt="7">
        <dgm:presLayoutVars>
          <dgm:bulletEnabled val="1"/>
        </dgm:presLayoutVars>
      </dgm:prSet>
      <dgm:spPr/>
      <dgm:t>
        <a:bodyPr/>
        <a:lstStyle/>
        <a:p>
          <a:endParaRPr lang="en-US"/>
        </a:p>
      </dgm:t>
    </dgm:pt>
    <dgm:pt modelId="{843B5D89-FF56-4A5B-8CCD-164B2D60CF3F}" type="pres">
      <dgm:prSet presAssocID="{557F0267-EB32-4E7A-8998-FF244DD65528}" presName="sibTrans" presStyleCnt="0"/>
      <dgm:spPr/>
    </dgm:pt>
    <dgm:pt modelId="{31E211B7-8C16-495A-8E2A-7918FAC039BA}" type="pres">
      <dgm:prSet presAssocID="{F4F87813-50A6-4DEC-B39E-DFC90528EECA}" presName="node" presStyleLbl="node1" presStyleIdx="1" presStyleCnt="7">
        <dgm:presLayoutVars>
          <dgm:bulletEnabled val="1"/>
        </dgm:presLayoutVars>
      </dgm:prSet>
      <dgm:spPr/>
      <dgm:t>
        <a:bodyPr/>
        <a:lstStyle/>
        <a:p>
          <a:endParaRPr lang="en-US"/>
        </a:p>
      </dgm:t>
    </dgm:pt>
    <dgm:pt modelId="{7BF83C26-AC77-4484-A77E-692AADF665EA}" type="pres">
      <dgm:prSet presAssocID="{DB090149-BF99-4C9C-8F45-3C51C193EB69}" presName="sibTrans" presStyleCnt="0"/>
      <dgm:spPr/>
    </dgm:pt>
    <dgm:pt modelId="{36D0667A-2212-4886-8D93-7ED3C33DAD3C}" type="pres">
      <dgm:prSet presAssocID="{5B0736E7-25DB-476C-9BEA-D6DF73E74354}" presName="node" presStyleLbl="node1" presStyleIdx="2" presStyleCnt="7">
        <dgm:presLayoutVars>
          <dgm:bulletEnabled val="1"/>
        </dgm:presLayoutVars>
      </dgm:prSet>
      <dgm:spPr/>
      <dgm:t>
        <a:bodyPr/>
        <a:lstStyle/>
        <a:p>
          <a:endParaRPr lang="en-US"/>
        </a:p>
      </dgm:t>
    </dgm:pt>
    <dgm:pt modelId="{27D15B26-454E-42C9-BF30-77BF7450BEBE}" type="pres">
      <dgm:prSet presAssocID="{8B1E0842-986B-4BDC-B172-97128F5532E9}" presName="sibTrans" presStyleCnt="0"/>
      <dgm:spPr/>
    </dgm:pt>
    <dgm:pt modelId="{B52E05DB-F17F-401B-BADD-25289C666997}" type="pres">
      <dgm:prSet presAssocID="{64013BFF-D35C-4683-8055-0C9E503D1C4D}" presName="node" presStyleLbl="node1" presStyleIdx="3" presStyleCnt="7">
        <dgm:presLayoutVars>
          <dgm:bulletEnabled val="1"/>
        </dgm:presLayoutVars>
      </dgm:prSet>
      <dgm:spPr/>
      <dgm:t>
        <a:bodyPr/>
        <a:lstStyle/>
        <a:p>
          <a:endParaRPr lang="en-US"/>
        </a:p>
      </dgm:t>
    </dgm:pt>
    <dgm:pt modelId="{FF936DB7-2D67-4DBE-8D34-32BE431EA509}" type="pres">
      <dgm:prSet presAssocID="{D6A62E6B-8E4E-47D4-93FE-3B8A7222193D}" presName="sibTrans" presStyleCnt="0"/>
      <dgm:spPr/>
    </dgm:pt>
    <dgm:pt modelId="{C6A5C2E3-EB77-4E38-976A-05A4104287CA}" type="pres">
      <dgm:prSet presAssocID="{DE1BCEDF-DC6C-4B48-8833-E642F06A7028}" presName="node" presStyleLbl="node1" presStyleIdx="4" presStyleCnt="7">
        <dgm:presLayoutVars>
          <dgm:bulletEnabled val="1"/>
        </dgm:presLayoutVars>
      </dgm:prSet>
      <dgm:spPr/>
      <dgm:t>
        <a:bodyPr/>
        <a:lstStyle/>
        <a:p>
          <a:endParaRPr lang="en-US"/>
        </a:p>
      </dgm:t>
    </dgm:pt>
    <dgm:pt modelId="{97E9A8AF-54CF-4FFF-A3D8-518B046F2C14}" type="pres">
      <dgm:prSet presAssocID="{F6D427F5-7EE0-49E2-9C33-106CCF535842}" presName="sibTrans" presStyleCnt="0"/>
      <dgm:spPr/>
    </dgm:pt>
    <dgm:pt modelId="{C6931A4D-CCE4-4FAC-B5EF-84B0611E351A}" type="pres">
      <dgm:prSet presAssocID="{768D3088-4682-4E62-8A01-6896F073D9E3}" presName="node" presStyleLbl="node1" presStyleIdx="5" presStyleCnt="7">
        <dgm:presLayoutVars>
          <dgm:bulletEnabled val="1"/>
        </dgm:presLayoutVars>
      </dgm:prSet>
      <dgm:spPr/>
      <dgm:t>
        <a:bodyPr/>
        <a:lstStyle/>
        <a:p>
          <a:endParaRPr lang="en-US"/>
        </a:p>
      </dgm:t>
    </dgm:pt>
    <dgm:pt modelId="{FDE3D51E-3A54-40B0-BE7A-52A6E246CAF1}" type="pres">
      <dgm:prSet presAssocID="{6656B97E-304E-43B3-93D7-4A748B5B5ADB}" presName="sibTrans" presStyleCnt="0"/>
      <dgm:spPr/>
    </dgm:pt>
    <dgm:pt modelId="{C64AF0FD-4255-435A-AADE-BE5486B18722}" type="pres">
      <dgm:prSet presAssocID="{54B8D5AA-DC82-47B6-A4B9-D32709D4F967}" presName="node" presStyleLbl="node1" presStyleIdx="6" presStyleCnt="7">
        <dgm:presLayoutVars>
          <dgm:bulletEnabled val="1"/>
        </dgm:presLayoutVars>
      </dgm:prSet>
      <dgm:spPr/>
      <dgm:t>
        <a:bodyPr/>
        <a:lstStyle/>
        <a:p>
          <a:endParaRPr lang="en-US"/>
        </a:p>
      </dgm:t>
    </dgm:pt>
  </dgm:ptLst>
  <dgm:cxnLst>
    <dgm:cxn modelId="{A7E4626B-9C39-45E7-A4E7-51AC79D24A7A}" type="presOf" srcId="{768D3088-4682-4E62-8A01-6896F073D9E3}" destId="{C6931A4D-CCE4-4FAC-B5EF-84B0611E351A}" srcOrd="0" destOrd="0" presId="urn:microsoft.com/office/officeart/2005/8/layout/hList6"/>
    <dgm:cxn modelId="{EF2FB8A1-0A6D-4951-B046-72D6FDEAD4E2}" type="presOf" srcId="{0497E0DA-5455-4B9F-BC23-B7913C53AB48}" destId="{D0C2EABC-5251-46A6-BC05-C24B472D7B54}" srcOrd="0" destOrd="0" presId="urn:microsoft.com/office/officeart/2005/8/layout/hList6"/>
    <dgm:cxn modelId="{136A94F6-DDB0-46C0-AB92-3C36A6165CC8}" type="presOf" srcId="{64013BFF-D35C-4683-8055-0C9E503D1C4D}" destId="{B52E05DB-F17F-401B-BADD-25289C666997}" srcOrd="0" destOrd="0" presId="urn:microsoft.com/office/officeart/2005/8/layout/hList6"/>
    <dgm:cxn modelId="{BE46CA3C-7852-40E3-A99F-913589C88CCF}" type="presOf" srcId="{13CDCD15-412C-4037-85EE-09CB196BA000}" destId="{D67F3550-9D82-4B06-9A26-57F6E11F83F0}" srcOrd="0" destOrd="0" presId="urn:microsoft.com/office/officeart/2005/8/layout/hList6"/>
    <dgm:cxn modelId="{9DD2ADAB-763B-406F-A1E8-F72D39136B63}" srcId="{0497E0DA-5455-4B9F-BC23-B7913C53AB48}" destId="{768D3088-4682-4E62-8A01-6896F073D9E3}" srcOrd="5" destOrd="0" parTransId="{8F291585-A570-4D87-AA6E-31E64637D4EE}" sibTransId="{6656B97E-304E-43B3-93D7-4A748B5B5ADB}"/>
    <dgm:cxn modelId="{8515B7A0-AF0C-45E2-A1C4-5D92FC14B67B}" srcId="{0497E0DA-5455-4B9F-BC23-B7913C53AB48}" destId="{5B0736E7-25DB-476C-9BEA-D6DF73E74354}" srcOrd="2" destOrd="0" parTransId="{3BEEC746-34CA-4700-956B-1219B2B70FA2}" sibTransId="{8B1E0842-986B-4BDC-B172-97128F5532E9}"/>
    <dgm:cxn modelId="{FF93C38E-9E73-4C37-B9BC-22A00BC9654C}" type="presOf" srcId="{5B0736E7-25DB-476C-9BEA-D6DF73E74354}" destId="{36D0667A-2212-4886-8D93-7ED3C33DAD3C}" srcOrd="0" destOrd="0" presId="urn:microsoft.com/office/officeart/2005/8/layout/hList6"/>
    <dgm:cxn modelId="{05B05BB9-CD11-4A70-854C-E223F7487F9D}" srcId="{0497E0DA-5455-4B9F-BC23-B7913C53AB48}" destId="{64013BFF-D35C-4683-8055-0C9E503D1C4D}" srcOrd="3" destOrd="0" parTransId="{4F64C837-68EE-4EB4-9720-0AF738B67866}" sibTransId="{D6A62E6B-8E4E-47D4-93FE-3B8A7222193D}"/>
    <dgm:cxn modelId="{082952AD-55CF-4A0C-B0E2-1E07E62E0084}" type="presOf" srcId="{54B8D5AA-DC82-47B6-A4B9-D32709D4F967}" destId="{C64AF0FD-4255-435A-AADE-BE5486B18722}" srcOrd="0" destOrd="0" presId="urn:microsoft.com/office/officeart/2005/8/layout/hList6"/>
    <dgm:cxn modelId="{F4838D8E-6640-447D-827B-51B6A7CFF0F3}" srcId="{0497E0DA-5455-4B9F-BC23-B7913C53AB48}" destId="{F4F87813-50A6-4DEC-B39E-DFC90528EECA}" srcOrd="1" destOrd="0" parTransId="{650230B8-4FA3-4D0A-AC21-4944DA60E13A}" sibTransId="{DB090149-BF99-4C9C-8F45-3C51C193EB69}"/>
    <dgm:cxn modelId="{C14A727D-B6BF-4AA4-98FE-F810A5BB79DF}" srcId="{0497E0DA-5455-4B9F-BC23-B7913C53AB48}" destId="{DE1BCEDF-DC6C-4B48-8833-E642F06A7028}" srcOrd="4" destOrd="0" parTransId="{6A0EF3CB-72C4-4FE9-B906-2934B6EE8E80}" sibTransId="{F6D427F5-7EE0-49E2-9C33-106CCF535842}"/>
    <dgm:cxn modelId="{431F5183-0B8C-49DB-850D-A0C0324F3530}" srcId="{0497E0DA-5455-4B9F-BC23-B7913C53AB48}" destId="{13CDCD15-412C-4037-85EE-09CB196BA000}" srcOrd="0" destOrd="0" parTransId="{9C061A99-7D11-4DE7-864B-9EFE8EA07ADE}" sibTransId="{557F0267-EB32-4E7A-8998-FF244DD65528}"/>
    <dgm:cxn modelId="{00B84551-1F35-4EE8-B7FF-3C75B1520719}" type="presOf" srcId="{DE1BCEDF-DC6C-4B48-8833-E642F06A7028}" destId="{C6A5C2E3-EB77-4E38-976A-05A4104287CA}" srcOrd="0" destOrd="0" presId="urn:microsoft.com/office/officeart/2005/8/layout/hList6"/>
    <dgm:cxn modelId="{5663A363-DD82-4F66-80FD-34273D617230}" type="presOf" srcId="{F4F87813-50A6-4DEC-B39E-DFC90528EECA}" destId="{31E211B7-8C16-495A-8E2A-7918FAC039BA}" srcOrd="0" destOrd="0" presId="urn:microsoft.com/office/officeart/2005/8/layout/hList6"/>
    <dgm:cxn modelId="{15E54DB3-05B7-41CA-8ECF-D55AAE250393}" srcId="{0497E0DA-5455-4B9F-BC23-B7913C53AB48}" destId="{54B8D5AA-DC82-47B6-A4B9-D32709D4F967}" srcOrd="6" destOrd="0" parTransId="{27B473BD-12D8-4819-B7A9-9EDDFF9893AE}" sibTransId="{5CD06462-3114-48A5-97E4-38E5D327517D}"/>
    <dgm:cxn modelId="{BBCE63EC-879B-4FEC-9CF9-4D1F9C6EF3B4}" type="presParOf" srcId="{D0C2EABC-5251-46A6-BC05-C24B472D7B54}" destId="{D67F3550-9D82-4B06-9A26-57F6E11F83F0}" srcOrd="0" destOrd="0" presId="urn:microsoft.com/office/officeart/2005/8/layout/hList6"/>
    <dgm:cxn modelId="{2E6341D3-1DC2-4BB2-9E8F-4E32AA68D0E6}" type="presParOf" srcId="{D0C2EABC-5251-46A6-BC05-C24B472D7B54}" destId="{843B5D89-FF56-4A5B-8CCD-164B2D60CF3F}" srcOrd="1" destOrd="0" presId="urn:microsoft.com/office/officeart/2005/8/layout/hList6"/>
    <dgm:cxn modelId="{392CA7D5-AAAB-4A1C-A6F8-CAD1493772EF}" type="presParOf" srcId="{D0C2EABC-5251-46A6-BC05-C24B472D7B54}" destId="{31E211B7-8C16-495A-8E2A-7918FAC039BA}" srcOrd="2" destOrd="0" presId="urn:microsoft.com/office/officeart/2005/8/layout/hList6"/>
    <dgm:cxn modelId="{EB7640EA-D5E1-4D0D-B816-C1BC7C17136F}" type="presParOf" srcId="{D0C2EABC-5251-46A6-BC05-C24B472D7B54}" destId="{7BF83C26-AC77-4484-A77E-692AADF665EA}" srcOrd="3" destOrd="0" presId="urn:microsoft.com/office/officeart/2005/8/layout/hList6"/>
    <dgm:cxn modelId="{C83E23FE-725E-48C5-BD07-A104846A0F7B}" type="presParOf" srcId="{D0C2EABC-5251-46A6-BC05-C24B472D7B54}" destId="{36D0667A-2212-4886-8D93-7ED3C33DAD3C}" srcOrd="4" destOrd="0" presId="urn:microsoft.com/office/officeart/2005/8/layout/hList6"/>
    <dgm:cxn modelId="{C053E8C4-5E53-402D-B988-21818CC2C5AF}" type="presParOf" srcId="{D0C2EABC-5251-46A6-BC05-C24B472D7B54}" destId="{27D15B26-454E-42C9-BF30-77BF7450BEBE}" srcOrd="5" destOrd="0" presId="urn:microsoft.com/office/officeart/2005/8/layout/hList6"/>
    <dgm:cxn modelId="{D869460A-B24B-4F29-97E1-BA65F9B92DB0}" type="presParOf" srcId="{D0C2EABC-5251-46A6-BC05-C24B472D7B54}" destId="{B52E05DB-F17F-401B-BADD-25289C666997}" srcOrd="6" destOrd="0" presId="urn:microsoft.com/office/officeart/2005/8/layout/hList6"/>
    <dgm:cxn modelId="{A1D14CD8-7211-4BF6-BD79-388D2CBE9051}" type="presParOf" srcId="{D0C2EABC-5251-46A6-BC05-C24B472D7B54}" destId="{FF936DB7-2D67-4DBE-8D34-32BE431EA509}" srcOrd="7" destOrd="0" presId="urn:microsoft.com/office/officeart/2005/8/layout/hList6"/>
    <dgm:cxn modelId="{35408E28-8C90-4997-A2EC-90B04AB06D67}" type="presParOf" srcId="{D0C2EABC-5251-46A6-BC05-C24B472D7B54}" destId="{C6A5C2E3-EB77-4E38-976A-05A4104287CA}" srcOrd="8" destOrd="0" presId="urn:microsoft.com/office/officeart/2005/8/layout/hList6"/>
    <dgm:cxn modelId="{35B6AB7D-5473-4B29-9BED-4ED9C9257606}" type="presParOf" srcId="{D0C2EABC-5251-46A6-BC05-C24B472D7B54}" destId="{97E9A8AF-54CF-4FFF-A3D8-518B046F2C14}" srcOrd="9" destOrd="0" presId="urn:microsoft.com/office/officeart/2005/8/layout/hList6"/>
    <dgm:cxn modelId="{4CC6A8F3-2525-46AC-BB92-EC7C2CD0354D}" type="presParOf" srcId="{D0C2EABC-5251-46A6-BC05-C24B472D7B54}" destId="{C6931A4D-CCE4-4FAC-B5EF-84B0611E351A}" srcOrd="10" destOrd="0" presId="urn:microsoft.com/office/officeart/2005/8/layout/hList6"/>
    <dgm:cxn modelId="{3A166316-47A4-433A-830B-1912A7006BAD}" type="presParOf" srcId="{D0C2EABC-5251-46A6-BC05-C24B472D7B54}" destId="{FDE3D51E-3A54-40B0-BE7A-52A6E246CAF1}" srcOrd="11" destOrd="0" presId="urn:microsoft.com/office/officeart/2005/8/layout/hList6"/>
    <dgm:cxn modelId="{FE394B0E-C48A-466F-8D90-7D0AA90DD785}" type="presParOf" srcId="{D0C2EABC-5251-46A6-BC05-C24B472D7B54}" destId="{C64AF0FD-4255-435A-AADE-BE5486B18722}"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5F047F-1C1C-4FF8-B34B-D185E39DB398}" type="doc">
      <dgm:prSet loTypeId="urn:microsoft.com/office/officeart/2005/8/layout/pyramid2" loCatId="list" qsTypeId="urn:microsoft.com/office/officeart/2005/8/quickstyle/3d2" qsCatId="3D" csTypeId="urn:microsoft.com/office/officeart/2005/8/colors/accent1_4" csCatId="accent1" phldr="1"/>
      <dgm:spPr/>
      <dgm:t>
        <a:bodyPr/>
        <a:lstStyle/>
        <a:p>
          <a:endParaRPr lang="en-US"/>
        </a:p>
      </dgm:t>
    </dgm:pt>
    <dgm:pt modelId="{A9FAA287-8004-4BA1-8B94-B92C8CD2BCC8}">
      <dgm:prSet phldrT="[Text]" custT="1"/>
      <dgm:spPr/>
      <dgm:t>
        <a:bodyPr/>
        <a:lstStyle/>
        <a:p>
          <a:r>
            <a:rPr lang="en-US" sz="2000" dirty="0" smtClean="0"/>
            <a:t>CSP</a:t>
          </a:r>
          <a:endParaRPr lang="en-US" sz="2000" dirty="0"/>
        </a:p>
      </dgm:t>
    </dgm:pt>
    <dgm:pt modelId="{FBE4A0FA-4C24-4558-ADB6-1A2E0A8099E5}" type="parTrans" cxnId="{7CE44EDE-4233-4BC5-816A-DC0FE0A95495}">
      <dgm:prSet/>
      <dgm:spPr/>
      <dgm:t>
        <a:bodyPr/>
        <a:lstStyle/>
        <a:p>
          <a:endParaRPr lang="en-US"/>
        </a:p>
      </dgm:t>
    </dgm:pt>
    <dgm:pt modelId="{9C745591-6D05-48D9-9915-D088D4A08250}" type="sibTrans" cxnId="{7CE44EDE-4233-4BC5-816A-DC0FE0A95495}">
      <dgm:prSet/>
      <dgm:spPr/>
      <dgm:t>
        <a:bodyPr/>
        <a:lstStyle/>
        <a:p>
          <a:endParaRPr lang="en-US"/>
        </a:p>
      </dgm:t>
    </dgm:pt>
    <dgm:pt modelId="{E2BFFA7F-8F18-4F8C-82AC-13992244021B}">
      <dgm:prSet phldrT="[Text]" custT="1"/>
      <dgm:spPr/>
      <dgm:t>
        <a:bodyPr/>
        <a:lstStyle/>
        <a:p>
          <a:r>
            <a:rPr lang="en-US" sz="2000" dirty="0" smtClean="0"/>
            <a:t>21</a:t>
          </a:r>
          <a:r>
            <a:rPr lang="en-US" sz="2000" baseline="30000" dirty="0" smtClean="0"/>
            <a:t>st</a:t>
          </a:r>
          <a:r>
            <a:rPr lang="en-US" sz="2000" dirty="0" smtClean="0"/>
            <a:t> CTLL</a:t>
          </a:r>
          <a:endParaRPr lang="en-US" sz="2000" dirty="0"/>
        </a:p>
      </dgm:t>
    </dgm:pt>
    <dgm:pt modelId="{642F4D6E-BF92-43A6-B4B1-2CCD249A9C7F}" type="parTrans" cxnId="{19F68383-DE2A-4E4F-A1B7-2569323FB06A}">
      <dgm:prSet/>
      <dgm:spPr/>
      <dgm:t>
        <a:bodyPr/>
        <a:lstStyle/>
        <a:p>
          <a:endParaRPr lang="en-US"/>
        </a:p>
      </dgm:t>
    </dgm:pt>
    <dgm:pt modelId="{C3E06DD0-563B-40E5-ABEB-9F3F77D77102}" type="sibTrans" cxnId="{19F68383-DE2A-4E4F-A1B7-2569323FB06A}">
      <dgm:prSet/>
      <dgm:spPr/>
      <dgm:t>
        <a:bodyPr/>
        <a:lstStyle/>
        <a:p>
          <a:endParaRPr lang="en-US"/>
        </a:p>
      </dgm:t>
    </dgm:pt>
    <dgm:pt modelId="{1F93D81C-234B-4772-ABB6-01DCD53293D5}">
      <dgm:prSet phldrT="[Text]" custT="1"/>
      <dgm:spPr/>
      <dgm:t>
        <a:bodyPr/>
        <a:lstStyle/>
        <a:p>
          <a:r>
            <a:rPr lang="en-US" sz="2000" dirty="0" smtClean="0"/>
            <a:t>CCSS</a:t>
          </a:r>
          <a:endParaRPr lang="en-US" sz="2000" dirty="0"/>
        </a:p>
      </dgm:t>
    </dgm:pt>
    <dgm:pt modelId="{DD88E73B-1237-4B05-A1DB-4307AFA9A477}" type="parTrans" cxnId="{CE345199-C585-4F57-920D-354CBA49FB0D}">
      <dgm:prSet/>
      <dgm:spPr/>
      <dgm:t>
        <a:bodyPr/>
        <a:lstStyle/>
        <a:p>
          <a:endParaRPr lang="en-US"/>
        </a:p>
      </dgm:t>
    </dgm:pt>
    <dgm:pt modelId="{E644D75A-4EC7-4C28-9BB8-8B0FCE2FBF89}" type="sibTrans" cxnId="{CE345199-C585-4F57-920D-354CBA49FB0D}">
      <dgm:prSet/>
      <dgm:spPr/>
      <dgm:t>
        <a:bodyPr/>
        <a:lstStyle/>
        <a:p>
          <a:endParaRPr lang="en-US"/>
        </a:p>
      </dgm:t>
    </dgm:pt>
    <dgm:pt modelId="{ED13B2D7-5019-4B1F-A23B-2A16852AE6B6}">
      <dgm:prSet phldrT="[Text]" custT="1"/>
      <dgm:spPr/>
      <dgm:t>
        <a:bodyPr/>
        <a:lstStyle/>
        <a:p>
          <a:r>
            <a:rPr lang="en-US" sz="2000" dirty="0" smtClean="0"/>
            <a:t>STEM</a:t>
          </a:r>
          <a:endParaRPr lang="en-US" sz="2000" dirty="0"/>
        </a:p>
      </dgm:t>
    </dgm:pt>
    <dgm:pt modelId="{822F27C4-0805-4F5E-A018-655A02A32978}" type="parTrans" cxnId="{92D89375-4C15-4CE5-8628-06BA98B2C2BF}">
      <dgm:prSet/>
      <dgm:spPr/>
      <dgm:t>
        <a:bodyPr/>
        <a:lstStyle/>
        <a:p>
          <a:endParaRPr lang="en-US"/>
        </a:p>
      </dgm:t>
    </dgm:pt>
    <dgm:pt modelId="{5731FD53-EA9F-46AE-98FA-CB51560F7C6D}" type="sibTrans" cxnId="{92D89375-4C15-4CE5-8628-06BA98B2C2BF}">
      <dgm:prSet/>
      <dgm:spPr/>
      <dgm:t>
        <a:bodyPr/>
        <a:lstStyle/>
        <a:p>
          <a:endParaRPr lang="en-US"/>
        </a:p>
      </dgm:t>
    </dgm:pt>
    <dgm:pt modelId="{BDDBF218-E6C8-402D-8C30-BEDB0BC22E46}">
      <dgm:prSet phldrT="[Text]" custT="1"/>
      <dgm:spPr/>
      <dgm:t>
        <a:bodyPr/>
        <a:lstStyle/>
        <a:p>
          <a:r>
            <a:rPr lang="en-US" sz="2000" dirty="0" err="1" smtClean="0"/>
            <a:t>AdvancED</a:t>
          </a:r>
          <a:endParaRPr lang="en-US" sz="2000" dirty="0"/>
        </a:p>
      </dgm:t>
    </dgm:pt>
    <dgm:pt modelId="{8CA8F07A-3BEC-4DB7-B87D-A565FBDFD9B0}" type="parTrans" cxnId="{684597B6-596C-424C-AA47-AED7FAC87D70}">
      <dgm:prSet/>
      <dgm:spPr/>
      <dgm:t>
        <a:bodyPr/>
        <a:lstStyle/>
        <a:p>
          <a:endParaRPr lang="en-US"/>
        </a:p>
      </dgm:t>
    </dgm:pt>
    <dgm:pt modelId="{9628DD9B-7FDC-403D-A16A-736F307E15C0}" type="sibTrans" cxnId="{684597B6-596C-424C-AA47-AED7FAC87D70}">
      <dgm:prSet/>
      <dgm:spPr/>
      <dgm:t>
        <a:bodyPr/>
        <a:lstStyle/>
        <a:p>
          <a:endParaRPr lang="en-US"/>
        </a:p>
      </dgm:t>
    </dgm:pt>
    <dgm:pt modelId="{976B276C-5C32-4FB8-9B60-64090A6F59FD}">
      <dgm:prSet phldrT="[Text]" custT="1"/>
      <dgm:spPr/>
      <dgm:t>
        <a:bodyPr/>
        <a:lstStyle/>
        <a:p>
          <a:r>
            <a:rPr lang="en-US" sz="1800" dirty="0" smtClean="0"/>
            <a:t>Digital Environment</a:t>
          </a:r>
          <a:endParaRPr lang="en-US" sz="1800" dirty="0"/>
        </a:p>
      </dgm:t>
    </dgm:pt>
    <dgm:pt modelId="{65BD8AFB-3F04-4B0C-8D72-5796758DA7BE}" type="parTrans" cxnId="{CA8463CC-B3E5-4FDF-9A6C-302259889B7D}">
      <dgm:prSet/>
      <dgm:spPr/>
      <dgm:t>
        <a:bodyPr/>
        <a:lstStyle/>
        <a:p>
          <a:endParaRPr lang="en-US"/>
        </a:p>
      </dgm:t>
    </dgm:pt>
    <dgm:pt modelId="{CC0F41C0-BCD6-470B-A58B-257B894E3CF2}" type="sibTrans" cxnId="{CA8463CC-B3E5-4FDF-9A6C-302259889B7D}">
      <dgm:prSet/>
      <dgm:spPr/>
      <dgm:t>
        <a:bodyPr/>
        <a:lstStyle/>
        <a:p>
          <a:endParaRPr lang="en-US"/>
        </a:p>
      </dgm:t>
    </dgm:pt>
    <dgm:pt modelId="{0F5843F4-DD9D-4F88-8A99-83176048BD6C}">
      <dgm:prSet phldrT="[Text]" custT="1"/>
      <dgm:spPr/>
      <dgm:t>
        <a:bodyPr/>
        <a:lstStyle/>
        <a:p>
          <a:r>
            <a:rPr lang="en-US" sz="2000" dirty="0" smtClean="0"/>
            <a:t>Hiring Reform</a:t>
          </a:r>
          <a:endParaRPr lang="en-US" sz="2000" dirty="0"/>
        </a:p>
      </dgm:t>
    </dgm:pt>
    <dgm:pt modelId="{98A66967-9D81-4A5F-801C-6AAE2DCACB0E}" type="parTrans" cxnId="{404FE887-07BD-4354-ABBF-C5330BE5BE45}">
      <dgm:prSet/>
      <dgm:spPr/>
      <dgm:t>
        <a:bodyPr/>
        <a:lstStyle/>
        <a:p>
          <a:endParaRPr lang="en-US"/>
        </a:p>
      </dgm:t>
    </dgm:pt>
    <dgm:pt modelId="{1BD187DE-95B6-47CE-8A41-F37845B2FC6B}" type="sibTrans" cxnId="{404FE887-07BD-4354-ABBF-C5330BE5BE45}">
      <dgm:prSet/>
      <dgm:spPr/>
      <dgm:t>
        <a:bodyPr/>
        <a:lstStyle/>
        <a:p>
          <a:endParaRPr lang="en-US"/>
        </a:p>
      </dgm:t>
    </dgm:pt>
    <dgm:pt modelId="{54026CDB-8B24-4D54-B703-1D41E81D69AF}" type="pres">
      <dgm:prSet presAssocID="{C15F047F-1C1C-4FF8-B34B-D185E39DB398}" presName="compositeShape" presStyleCnt="0">
        <dgm:presLayoutVars>
          <dgm:dir/>
          <dgm:resizeHandles/>
        </dgm:presLayoutVars>
      </dgm:prSet>
      <dgm:spPr/>
      <dgm:t>
        <a:bodyPr/>
        <a:lstStyle/>
        <a:p>
          <a:endParaRPr lang="en-US"/>
        </a:p>
      </dgm:t>
    </dgm:pt>
    <dgm:pt modelId="{F3C2D95F-D038-4BD7-AACB-3C4D48D54192}" type="pres">
      <dgm:prSet presAssocID="{C15F047F-1C1C-4FF8-B34B-D185E39DB398}" presName="pyramid" presStyleLbl="node1" presStyleIdx="0" presStyleCnt="1"/>
      <dgm:spPr/>
    </dgm:pt>
    <dgm:pt modelId="{8ED8572C-BE69-4F7A-98E9-9FF4FFFC085C}" type="pres">
      <dgm:prSet presAssocID="{C15F047F-1C1C-4FF8-B34B-D185E39DB398}" presName="theList" presStyleCnt="0"/>
      <dgm:spPr/>
    </dgm:pt>
    <dgm:pt modelId="{A100D3CE-2C00-46B8-AE9F-91F65065DF36}" type="pres">
      <dgm:prSet presAssocID="{A9FAA287-8004-4BA1-8B94-B92C8CD2BCC8}" presName="aNode" presStyleLbl="fgAcc1" presStyleIdx="0" presStyleCnt="7">
        <dgm:presLayoutVars>
          <dgm:bulletEnabled val="1"/>
        </dgm:presLayoutVars>
      </dgm:prSet>
      <dgm:spPr/>
      <dgm:t>
        <a:bodyPr/>
        <a:lstStyle/>
        <a:p>
          <a:endParaRPr lang="en-US"/>
        </a:p>
      </dgm:t>
    </dgm:pt>
    <dgm:pt modelId="{86732456-0CAF-4B4B-A93D-3A10F2E78240}" type="pres">
      <dgm:prSet presAssocID="{A9FAA287-8004-4BA1-8B94-B92C8CD2BCC8}" presName="aSpace" presStyleCnt="0"/>
      <dgm:spPr/>
    </dgm:pt>
    <dgm:pt modelId="{7CF54834-E4B2-4277-88AF-136A023DD2E2}" type="pres">
      <dgm:prSet presAssocID="{E2BFFA7F-8F18-4F8C-82AC-13992244021B}" presName="aNode" presStyleLbl="fgAcc1" presStyleIdx="1" presStyleCnt="7">
        <dgm:presLayoutVars>
          <dgm:bulletEnabled val="1"/>
        </dgm:presLayoutVars>
      </dgm:prSet>
      <dgm:spPr/>
      <dgm:t>
        <a:bodyPr/>
        <a:lstStyle/>
        <a:p>
          <a:endParaRPr lang="en-US"/>
        </a:p>
      </dgm:t>
    </dgm:pt>
    <dgm:pt modelId="{AF4E9933-5F00-44A1-98BB-B9AAD9E74F78}" type="pres">
      <dgm:prSet presAssocID="{E2BFFA7F-8F18-4F8C-82AC-13992244021B}" presName="aSpace" presStyleCnt="0"/>
      <dgm:spPr/>
    </dgm:pt>
    <dgm:pt modelId="{37A1B13F-D354-47C2-A02C-7B0DC3422C94}" type="pres">
      <dgm:prSet presAssocID="{1F93D81C-234B-4772-ABB6-01DCD53293D5}" presName="aNode" presStyleLbl="fgAcc1" presStyleIdx="2" presStyleCnt="7">
        <dgm:presLayoutVars>
          <dgm:bulletEnabled val="1"/>
        </dgm:presLayoutVars>
      </dgm:prSet>
      <dgm:spPr/>
      <dgm:t>
        <a:bodyPr/>
        <a:lstStyle/>
        <a:p>
          <a:endParaRPr lang="en-US"/>
        </a:p>
      </dgm:t>
    </dgm:pt>
    <dgm:pt modelId="{7B6EECE8-C90D-481B-B1EB-756B51AE58B3}" type="pres">
      <dgm:prSet presAssocID="{1F93D81C-234B-4772-ABB6-01DCD53293D5}" presName="aSpace" presStyleCnt="0"/>
      <dgm:spPr/>
    </dgm:pt>
    <dgm:pt modelId="{F732BADE-1E04-448B-B0F3-47644B558E72}" type="pres">
      <dgm:prSet presAssocID="{ED13B2D7-5019-4B1F-A23B-2A16852AE6B6}" presName="aNode" presStyleLbl="fgAcc1" presStyleIdx="3" presStyleCnt="7">
        <dgm:presLayoutVars>
          <dgm:bulletEnabled val="1"/>
        </dgm:presLayoutVars>
      </dgm:prSet>
      <dgm:spPr/>
      <dgm:t>
        <a:bodyPr/>
        <a:lstStyle/>
        <a:p>
          <a:endParaRPr lang="en-US"/>
        </a:p>
      </dgm:t>
    </dgm:pt>
    <dgm:pt modelId="{628D08A0-131A-4E46-B435-281764F1B377}" type="pres">
      <dgm:prSet presAssocID="{ED13B2D7-5019-4B1F-A23B-2A16852AE6B6}" presName="aSpace" presStyleCnt="0"/>
      <dgm:spPr/>
    </dgm:pt>
    <dgm:pt modelId="{748E1215-7705-48A9-B2C4-AC5C3D665E4E}" type="pres">
      <dgm:prSet presAssocID="{BDDBF218-E6C8-402D-8C30-BEDB0BC22E46}" presName="aNode" presStyleLbl="fgAcc1" presStyleIdx="4" presStyleCnt="7">
        <dgm:presLayoutVars>
          <dgm:bulletEnabled val="1"/>
        </dgm:presLayoutVars>
      </dgm:prSet>
      <dgm:spPr/>
      <dgm:t>
        <a:bodyPr/>
        <a:lstStyle/>
        <a:p>
          <a:endParaRPr lang="en-US"/>
        </a:p>
      </dgm:t>
    </dgm:pt>
    <dgm:pt modelId="{05127287-7609-45F5-B7E6-5AA62062E13B}" type="pres">
      <dgm:prSet presAssocID="{BDDBF218-E6C8-402D-8C30-BEDB0BC22E46}" presName="aSpace" presStyleCnt="0"/>
      <dgm:spPr/>
    </dgm:pt>
    <dgm:pt modelId="{50AB56BC-63B5-459D-961B-F09EC2A92F6B}" type="pres">
      <dgm:prSet presAssocID="{976B276C-5C32-4FB8-9B60-64090A6F59FD}" presName="aNode" presStyleLbl="fgAcc1" presStyleIdx="5" presStyleCnt="7">
        <dgm:presLayoutVars>
          <dgm:bulletEnabled val="1"/>
        </dgm:presLayoutVars>
      </dgm:prSet>
      <dgm:spPr/>
      <dgm:t>
        <a:bodyPr/>
        <a:lstStyle/>
        <a:p>
          <a:endParaRPr lang="en-US"/>
        </a:p>
      </dgm:t>
    </dgm:pt>
    <dgm:pt modelId="{0DD85FFD-0927-4DBC-984E-E7C937DFEDB2}" type="pres">
      <dgm:prSet presAssocID="{976B276C-5C32-4FB8-9B60-64090A6F59FD}" presName="aSpace" presStyleCnt="0"/>
      <dgm:spPr/>
    </dgm:pt>
    <dgm:pt modelId="{B45AEF93-8125-4770-944F-080900ED43DC}" type="pres">
      <dgm:prSet presAssocID="{0F5843F4-DD9D-4F88-8A99-83176048BD6C}" presName="aNode" presStyleLbl="fgAcc1" presStyleIdx="6" presStyleCnt="7">
        <dgm:presLayoutVars>
          <dgm:bulletEnabled val="1"/>
        </dgm:presLayoutVars>
      </dgm:prSet>
      <dgm:spPr/>
      <dgm:t>
        <a:bodyPr/>
        <a:lstStyle/>
        <a:p>
          <a:endParaRPr lang="en-US"/>
        </a:p>
      </dgm:t>
    </dgm:pt>
    <dgm:pt modelId="{FEA7B19B-8DE5-436E-B3F2-0D88A0D387A9}" type="pres">
      <dgm:prSet presAssocID="{0F5843F4-DD9D-4F88-8A99-83176048BD6C}" presName="aSpace" presStyleCnt="0"/>
      <dgm:spPr/>
    </dgm:pt>
  </dgm:ptLst>
  <dgm:cxnLst>
    <dgm:cxn modelId="{63C7417F-B79D-497E-A01C-F1C79EC70CD6}" type="presOf" srcId="{1F93D81C-234B-4772-ABB6-01DCD53293D5}" destId="{37A1B13F-D354-47C2-A02C-7B0DC3422C94}" srcOrd="0" destOrd="0" presId="urn:microsoft.com/office/officeart/2005/8/layout/pyramid2"/>
    <dgm:cxn modelId="{DEC3657D-C469-4978-95D4-452EBC050801}" type="presOf" srcId="{A9FAA287-8004-4BA1-8B94-B92C8CD2BCC8}" destId="{A100D3CE-2C00-46B8-AE9F-91F65065DF36}" srcOrd="0" destOrd="0" presId="urn:microsoft.com/office/officeart/2005/8/layout/pyramid2"/>
    <dgm:cxn modelId="{0E0D9411-8647-477C-90D8-6A0AE207505E}" type="presOf" srcId="{BDDBF218-E6C8-402D-8C30-BEDB0BC22E46}" destId="{748E1215-7705-48A9-B2C4-AC5C3D665E4E}" srcOrd="0" destOrd="0" presId="urn:microsoft.com/office/officeart/2005/8/layout/pyramid2"/>
    <dgm:cxn modelId="{01601943-C87C-421F-A96B-96285A83E360}" type="presOf" srcId="{E2BFFA7F-8F18-4F8C-82AC-13992244021B}" destId="{7CF54834-E4B2-4277-88AF-136A023DD2E2}" srcOrd="0" destOrd="0" presId="urn:microsoft.com/office/officeart/2005/8/layout/pyramid2"/>
    <dgm:cxn modelId="{2A5FBEAA-B27B-4F80-9359-807ADA1F9480}" type="presOf" srcId="{0F5843F4-DD9D-4F88-8A99-83176048BD6C}" destId="{B45AEF93-8125-4770-944F-080900ED43DC}" srcOrd="0" destOrd="0" presId="urn:microsoft.com/office/officeart/2005/8/layout/pyramid2"/>
    <dgm:cxn modelId="{19F68383-DE2A-4E4F-A1B7-2569323FB06A}" srcId="{C15F047F-1C1C-4FF8-B34B-D185E39DB398}" destId="{E2BFFA7F-8F18-4F8C-82AC-13992244021B}" srcOrd="1" destOrd="0" parTransId="{642F4D6E-BF92-43A6-B4B1-2CCD249A9C7F}" sibTransId="{C3E06DD0-563B-40E5-ABEB-9F3F77D77102}"/>
    <dgm:cxn modelId="{684597B6-596C-424C-AA47-AED7FAC87D70}" srcId="{C15F047F-1C1C-4FF8-B34B-D185E39DB398}" destId="{BDDBF218-E6C8-402D-8C30-BEDB0BC22E46}" srcOrd="4" destOrd="0" parTransId="{8CA8F07A-3BEC-4DB7-B87D-A565FBDFD9B0}" sibTransId="{9628DD9B-7FDC-403D-A16A-736F307E15C0}"/>
    <dgm:cxn modelId="{CE345199-C585-4F57-920D-354CBA49FB0D}" srcId="{C15F047F-1C1C-4FF8-B34B-D185E39DB398}" destId="{1F93D81C-234B-4772-ABB6-01DCD53293D5}" srcOrd="2" destOrd="0" parTransId="{DD88E73B-1237-4B05-A1DB-4307AFA9A477}" sibTransId="{E644D75A-4EC7-4C28-9BB8-8B0FCE2FBF89}"/>
    <dgm:cxn modelId="{BA5A96F6-7793-4635-9267-7E15973F4A27}" type="presOf" srcId="{976B276C-5C32-4FB8-9B60-64090A6F59FD}" destId="{50AB56BC-63B5-459D-961B-F09EC2A92F6B}" srcOrd="0" destOrd="0" presId="urn:microsoft.com/office/officeart/2005/8/layout/pyramid2"/>
    <dgm:cxn modelId="{4E8DE13C-773C-467D-85E5-7D8092DFB394}" type="presOf" srcId="{ED13B2D7-5019-4B1F-A23B-2A16852AE6B6}" destId="{F732BADE-1E04-448B-B0F3-47644B558E72}" srcOrd="0" destOrd="0" presId="urn:microsoft.com/office/officeart/2005/8/layout/pyramid2"/>
    <dgm:cxn modelId="{7DC7CE51-FD22-43F0-A6ED-02C02E5EC3BA}" type="presOf" srcId="{C15F047F-1C1C-4FF8-B34B-D185E39DB398}" destId="{54026CDB-8B24-4D54-B703-1D41E81D69AF}" srcOrd="0" destOrd="0" presId="urn:microsoft.com/office/officeart/2005/8/layout/pyramid2"/>
    <dgm:cxn modelId="{7CE44EDE-4233-4BC5-816A-DC0FE0A95495}" srcId="{C15F047F-1C1C-4FF8-B34B-D185E39DB398}" destId="{A9FAA287-8004-4BA1-8B94-B92C8CD2BCC8}" srcOrd="0" destOrd="0" parTransId="{FBE4A0FA-4C24-4558-ADB6-1A2E0A8099E5}" sibTransId="{9C745591-6D05-48D9-9915-D088D4A08250}"/>
    <dgm:cxn modelId="{404FE887-07BD-4354-ABBF-C5330BE5BE45}" srcId="{C15F047F-1C1C-4FF8-B34B-D185E39DB398}" destId="{0F5843F4-DD9D-4F88-8A99-83176048BD6C}" srcOrd="6" destOrd="0" parTransId="{98A66967-9D81-4A5F-801C-6AAE2DCACB0E}" sibTransId="{1BD187DE-95B6-47CE-8A41-F37845B2FC6B}"/>
    <dgm:cxn modelId="{92D89375-4C15-4CE5-8628-06BA98B2C2BF}" srcId="{C15F047F-1C1C-4FF8-B34B-D185E39DB398}" destId="{ED13B2D7-5019-4B1F-A23B-2A16852AE6B6}" srcOrd="3" destOrd="0" parTransId="{822F27C4-0805-4F5E-A018-655A02A32978}" sibTransId="{5731FD53-EA9F-46AE-98FA-CB51560F7C6D}"/>
    <dgm:cxn modelId="{CA8463CC-B3E5-4FDF-9A6C-302259889B7D}" srcId="{C15F047F-1C1C-4FF8-B34B-D185E39DB398}" destId="{976B276C-5C32-4FB8-9B60-64090A6F59FD}" srcOrd="5" destOrd="0" parTransId="{65BD8AFB-3F04-4B0C-8D72-5796758DA7BE}" sibTransId="{CC0F41C0-BCD6-470B-A58B-257B894E3CF2}"/>
    <dgm:cxn modelId="{A2555936-7130-4996-A171-636E0CEB5C8B}" type="presParOf" srcId="{54026CDB-8B24-4D54-B703-1D41E81D69AF}" destId="{F3C2D95F-D038-4BD7-AACB-3C4D48D54192}" srcOrd="0" destOrd="0" presId="urn:microsoft.com/office/officeart/2005/8/layout/pyramid2"/>
    <dgm:cxn modelId="{B0CE6559-21EC-4995-82F4-24315694AF9E}" type="presParOf" srcId="{54026CDB-8B24-4D54-B703-1D41E81D69AF}" destId="{8ED8572C-BE69-4F7A-98E9-9FF4FFFC085C}" srcOrd="1" destOrd="0" presId="urn:microsoft.com/office/officeart/2005/8/layout/pyramid2"/>
    <dgm:cxn modelId="{75A0F487-67FE-4F69-AD87-B291A7976B4C}" type="presParOf" srcId="{8ED8572C-BE69-4F7A-98E9-9FF4FFFC085C}" destId="{A100D3CE-2C00-46B8-AE9F-91F65065DF36}" srcOrd="0" destOrd="0" presId="urn:microsoft.com/office/officeart/2005/8/layout/pyramid2"/>
    <dgm:cxn modelId="{597411EA-9978-4750-BA9B-C330CDB7B299}" type="presParOf" srcId="{8ED8572C-BE69-4F7A-98E9-9FF4FFFC085C}" destId="{86732456-0CAF-4B4B-A93D-3A10F2E78240}" srcOrd="1" destOrd="0" presId="urn:microsoft.com/office/officeart/2005/8/layout/pyramid2"/>
    <dgm:cxn modelId="{6D3CB062-C6DD-40CA-B337-5B0C17024266}" type="presParOf" srcId="{8ED8572C-BE69-4F7A-98E9-9FF4FFFC085C}" destId="{7CF54834-E4B2-4277-88AF-136A023DD2E2}" srcOrd="2" destOrd="0" presId="urn:microsoft.com/office/officeart/2005/8/layout/pyramid2"/>
    <dgm:cxn modelId="{0F7F65FD-FCE8-40BE-B455-C954D05E80E2}" type="presParOf" srcId="{8ED8572C-BE69-4F7A-98E9-9FF4FFFC085C}" destId="{AF4E9933-5F00-44A1-98BB-B9AAD9E74F78}" srcOrd="3" destOrd="0" presId="urn:microsoft.com/office/officeart/2005/8/layout/pyramid2"/>
    <dgm:cxn modelId="{30786064-8E0E-470A-BDEF-9654DE60ADB5}" type="presParOf" srcId="{8ED8572C-BE69-4F7A-98E9-9FF4FFFC085C}" destId="{37A1B13F-D354-47C2-A02C-7B0DC3422C94}" srcOrd="4" destOrd="0" presId="urn:microsoft.com/office/officeart/2005/8/layout/pyramid2"/>
    <dgm:cxn modelId="{BD48D976-0869-4A19-829E-BC5F4557C4E2}" type="presParOf" srcId="{8ED8572C-BE69-4F7A-98E9-9FF4FFFC085C}" destId="{7B6EECE8-C90D-481B-B1EB-756B51AE58B3}" srcOrd="5" destOrd="0" presId="urn:microsoft.com/office/officeart/2005/8/layout/pyramid2"/>
    <dgm:cxn modelId="{9FF11717-82B5-472A-B33F-4E010F109DAE}" type="presParOf" srcId="{8ED8572C-BE69-4F7A-98E9-9FF4FFFC085C}" destId="{F732BADE-1E04-448B-B0F3-47644B558E72}" srcOrd="6" destOrd="0" presId="urn:microsoft.com/office/officeart/2005/8/layout/pyramid2"/>
    <dgm:cxn modelId="{11754869-DB5C-4F89-8E59-5CF10F025D0C}" type="presParOf" srcId="{8ED8572C-BE69-4F7A-98E9-9FF4FFFC085C}" destId="{628D08A0-131A-4E46-B435-281764F1B377}" srcOrd="7" destOrd="0" presId="urn:microsoft.com/office/officeart/2005/8/layout/pyramid2"/>
    <dgm:cxn modelId="{4A662E9B-BFF4-4603-A1A6-6321EDA32D10}" type="presParOf" srcId="{8ED8572C-BE69-4F7A-98E9-9FF4FFFC085C}" destId="{748E1215-7705-48A9-B2C4-AC5C3D665E4E}" srcOrd="8" destOrd="0" presId="urn:microsoft.com/office/officeart/2005/8/layout/pyramid2"/>
    <dgm:cxn modelId="{BE00A9A2-1B9E-4004-B171-C7EDE3296A76}" type="presParOf" srcId="{8ED8572C-BE69-4F7A-98E9-9FF4FFFC085C}" destId="{05127287-7609-45F5-B7E6-5AA62062E13B}" srcOrd="9" destOrd="0" presId="urn:microsoft.com/office/officeart/2005/8/layout/pyramid2"/>
    <dgm:cxn modelId="{19C00441-8542-43E0-A8B2-A3BBD14D065D}" type="presParOf" srcId="{8ED8572C-BE69-4F7A-98E9-9FF4FFFC085C}" destId="{50AB56BC-63B5-459D-961B-F09EC2A92F6B}" srcOrd="10" destOrd="0" presId="urn:microsoft.com/office/officeart/2005/8/layout/pyramid2"/>
    <dgm:cxn modelId="{088AA4A5-AE50-420D-911A-D17742D6DF20}" type="presParOf" srcId="{8ED8572C-BE69-4F7A-98E9-9FF4FFFC085C}" destId="{0DD85FFD-0927-4DBC-984E-E7C937DFEDB2}" srcOrd="11" destOrd="0" presId="urn:microsoft.com/office/officeart/2005/8/layout/pyramid2"/>
    <dgm:cxn modelId="{E9CE1A39-B05B-42DD-A8B1-B52152436488}" type="presParOf" srcId="{8ED8572C-BE69-4F7A-98E9-9FF4FFFC085C}" destId="{B45AEF93-8125-4770-944F-080900ED43DC}" srcOrd="12" destOrd="0" presId="urn:microsoft.com/office/officeart/2005/8/layout/pyramid2"/>
    <dgm:cxn modelId="{6BB7D43F-4B89-4B85-B136-26B59D2A8B86}" type="presParOf" srcId="{8ED8572C-BE69-4F7A-98E9-9FF4FFFC085C}" destId="{FEA7B19B-8DE5-436E-B3F2-0D88A0D387A9}" srcOrd="13" destOrd="0" presId="urn:microsoft.com/office/officeart/2005/8/layout/pyramid2"/>
  </dgm:cxnLst>
  <dgm:bg/>
  <dgm:whole>
    <a:ln w="38100">
      <a:solidFill>
        <a:schemeClr val="tx1">
          <a:lumMod val="85000"/>
          <a:lumOff val="1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41FBE5-DDDA-4016-AE79-2CD8D2A73E01}" type="datetimeFigureOut">
              <a:rPr lang="en-US" smtClean="0"/>
              <a:t>2/24/2014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AD7F4D-72D3-4E6C-A70D-A42DE16BB83A}" type="slidenum">
              <a:rPr lang="en-US" smtClean="0"/>
              <a:t>‹#›</a:t>
            </a:fld>
            <a:endParaRPr lang="en-US"/>
          </a:p>
        </p:txBody>
      </p:sp>
    </p:spTree>
    <p:extLst>
      <p:ext uri="{BB962C8B-B14F-4D97-AF65-F5344CB8AC3E}">
        <p14:creationId xmlns:p14="http://schemas.microsoft.com/office/powerpoint/2010/main" val="72006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1</a:t>
            </a:fld>
            <a:endParaRPr lang="en-US" dirty="0"/>
          </a:p>
        </p:txBody>
      </p:sp>
    </p:spTree>
    <p:extLst>
      <p:ext uri="{BB962C8B-B14F-4D97-AF65-F5344CB8AC3E}">
        <p14:creationId xmlns:p14="http://schemas.microsoft.com/office/powerpoint/2010/main" val="163142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spcBef>
                <a:spcPct val="0"/>
              </a:spcBef>
            </a:pPr>
            <a:r>
              <a:rPr lang="en-US" b="1" dirty="0" smtClean="0"/>
              <a:t>Professional Learning: </a:t>
            </a:r>
            <a:r>
              <a:rPr lang="en-US" dirty="0" smtClean="0"/>
              <a:t>The engagement in learning occurs during the professional learning or collaborative timeframe.  The learner or a group of learners delve into the choice of their learning.  The group works together using the professional learning guide that promotes inquiry, application, and data results of the learning.</a:t>
            </a:r>
          </a:p>
          <a:p>
            <a:pPr eaLnBrk="1" hangingPunct="1">
              <a:spcBef>
                <a:spcPct val="0"/>
              </a:spcBef>
            </a:pPr>
            <a:endParaRPr lang="en-US" dirty="0" smtClean="0"/>
          </a:p>
          <a:p>
            <a:pPr eaLnBrk="1" hangingPunct="1">
              <a:spcBef>
                <a:spcPct val="0"/>
              </a:spcBef>
            </a:pPr>
            <a:r>
              <a:rPr lang="en-US" dirty="0" smtClean="0"/>
              <a:t>Professional Learning Communities provide educators time during the school day for job-embedded professional learning and the ability to focus on practice</a:t>
            </a:r>
            <a:r>
              <a:rPr lang="en-US" baseline="0" dirty="0" smtClean="0"/>
              <a:t> and student learning</a:t>
            </a:r>
            <a:r>
              <a:rPr lang="en-US" dirty="0" smtClean="0"/>
              <a:t>.  Teachers no longer have to solve problems alone but work together to change how they solve the problems of practice.  The learn, intentionally plan, and prepare for learning in stronger ways as a team.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AD7F4D-72D3-4E6C-A70D-A42DE16BB83A}" type="slidenum">
              <a:rPr lang="en-US" smtClean="0"/>
              <a:t>10</a:t>
            </a:fld>
            <a:endParaRPr lang="en-US"/>
          </a:p>
        </p:txBody>
      </p:sp>
    </p:spTree>
    <p:extLst>
      <p:ext uri="{BB962C8B-B14F-4D97-AF65-F5344CB8AC3E}">
        <p14:creationId xmlns:p14="http://schemas.microsoft.com/office/powerpoint/2010/main" val="229810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spcBef>
                <a:spcPct val="0"/>
              </a:spcBef>
            </a:pPr>
            <a:r>
              <a:rPr lang="en-US" b="1" dirty="0" smtClean="0"/>
              <a:t>Real World Application:  </a:t>
            </a:r>
            <a:r>
              <a:rPr lang="en-US" dirty="0" smtClean="0"/>
              <a:t>Simultaneous with the collaboration phase, the learner(s) apply their new skill sets appropriately.  Leaders apply the learning to the context of the school and/or the community.  Teachers apply the learning to their work with students in the classroom and/or an aspect of the school.  Students apply their classroom knowledge to their personal lives, school, community, and/or global aspects learning. Evidence of learning is gathered to determine how successful the application of the learning has been.</a:t>
            </a:r>
          </a:p>
          <a:p>
            <a:pPr eaLnBrk="1" hangingPunct="1">
              <a:spcBef>
                <a:spcPct val="0"/>
              </a:spcBef>
            </a:pPr>
            <a:endParaRPr lang="en-US" dirty="0" smtClean="0"/>
          </a:p>
          <a:p>
            <a:pPr eaLnBrk="1" hangingPunct="1">
              <a:spcBef>
                <a:spcPct val="0"/>
              </a:spcBef>
            </a:pPr>
            <a:r>
              <a:rPr lang="en-US" dirty="0" smtClean="0"/>
              <a:t>Students are expected to be actively engaged in critical thinking, solving problems, to create new solutions by communicating and collaborating together.</a:t>
            </a:r>
          </a:p>
          <a:p>
            <a:pPr eaLnBrk="1" hangingPunct="1">
              <a:spcBef>
                <a:spcPct val="0"/>
              </a:spcBef>
            </a:pPr>
            <a:endParaRPr lang="en-US" dirty="0" smtClean="0"/>
          </a:p>
          <a:p>
            <a:pPr eaLnBrk="1" hangingPunct="1">
              <a:spcBef>
                <a:spcPct val="0"/>
              </a:spcBef>
            </a:pPr>
            <a:r>
              <a:rPr lang="en-US" dirty="0" smtClean="0"/>
              <a:t>STEM has provided us the entry into application of knowledge to solve real world problems for today and for the future.  Project based and problem based learning are excellent student centered instructional strategies that support the shift to 21</a:t>
            </a:r>
            <a:r>
              <a:rPr lang="en-US" baseline="30000" dirty="0" smtClean="0"/>
              <a:t>st</a:t>
            </a:r>
            <a:r>
              <a:rPr lang="en-US" dirty="0" smtClean="0"/>
              <a:t> CTLL and real world application through the 21</a:t>
            </a:r>
            <a:r>
              <a:rPr lang="en-US" baseline="30000" dirty="0" smtClean="0"/>
              <a:t>st</a:t>
            </a:r>
            <a:r>
              <a:rPr lang="en-US" dirty="0" smtClean="0"/>
              <a:t> century skills.  The focus on student centered learning shifts</a:t>
            </a:r>
            <a:r>
              <a:rPr lang="en-US" baseline="0" dirty="0" smtClean="0"/>
              <a:t> the expectation to student engagement and student empowerment to apply learning in new and relevant ways.</a:t>
            </a:r>
            <a:endParaRPr lang="en-US" dirty="0" smtClean="0"/>
          </a:p>
        </p:txBody>
      </p:sp>
      <p:sp>
        <p:nvSpPr>
          <p:cNvPr id="4" name="Slide Number Placeholder 3"/>
          <p:cNvSpPr>
            <a:spLocks noGrp="1"/>
          </p:cNvSpPr>
          <p:nvPr>
            <p:ph type="sldNum" sz="quarter" idx="10"/>
          </p:nvPr>
        </p:nvSpPr>
        <p:spPr/>
        <p:txBody>
          <a:bodyPr/>
          <a:lstStyle/>
          <a:p>
            <a:fld id="{4FAD7F4D-72D3-4E6C-A70D-A42DE16BB83A}" type="slidenum">
              <a:rPr lang="en-US" smtClean="0"/>
              <a:t>11</a:t>
            </a:fld>
            <a:endParaRPr lang="en-US"/>
          </a:p>
        </p:txBody>
      </p:sp>
    </p:spTree>
    <p:extLst>
      <p:ext uri="{BB962C8B-B14F-4D97-AF65-F5344CB8AC3E}">
        <p14:creationId xmlns:p14="http://schemas.microsoft.com/office/powerpoint/2010/main" val="88520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 cycle concludes with a reflection on the learning and its evidence of success.  A new learning cycle grows from the data to place the learner(s) on a continuous learning path.  The continuous learning cycle’s intent is to deepen knowledge and broaden its application to multiple aspects of life and work for all learners.</a:t>
            </a:r>
          </a:p>
          <a:p>
            <a:pPr eaLnBrk="1" hangingPunct="1">
              <a:spcBef>
                <a:spcPct val="0"/>
              </a:spcBef>
            </a:pPr>
            <a:endParaRPr lang="en-US" dirty="0" smtClean="0"/>
          </a:p>
          <a:p>
            <a:pPr eaLnBrk="1" hangingPunct="1">
              <a:spcBef>
                <a:spcPct val="0"/>
              </a:spcBef>
            </a:pPr>
            <a:r>
              <a:rPr lang="en-US" dirty="0" smtClean="0"/>
              <a:t>Our goal is that you are able to articulate the PLF and how this supports professional learning for all educators.  As you visualize how 21</a:t>
            </a:r>
            <a:r>
              <a:rPr lang="en-US" baseline="30000" dirty="0" smtClean="0"/>
              <a:t>st</a:t>
            </a:r>
            <a:r>
              <a:rPr lang="en-US" dirty="0" smtClean="0"/>
              <a:t> CTLL will develop in your Area/District and Schools, your ability to include others and build their capacity will make the difference.</a:t>
            </a:r>
          </a:p>
          <a:p>
            <a:pPr eaLnBrk="1" hangingPunct="1">
              <a:spcBef>
                <a:spcPct val="0"/>
              </a:spcBef>
            </a:pPr>
            <a:endParaRPr lang="en-US" dirty="0" smtClean="0"/>
          </a:p>
          <a:p>
            <a:pPr eaLnBrk="1" hangingPunct="1">
              <a:spcBef>
                <a:spcPct val="0"/>
              </a:spcBef>
            </a:pPr>
            <a:r>
              <a:rPr lang="en-US" dirty="0" smtClean="0"/>
              <a:t>Conclude: Introduce Joyce Lutrey</a:t>
            </a:r>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18</a:t>
            </a:fld>
            <a:endParaRPr lang="en-US"/>
          </a:p>
        </p:txBody>
      </p:sp>
    </p:spTree>
    <p:extLst>
      <p:ext uri="{BB962C8B-B14F-4D97-AF65-F5344CB8AC3E}">
        <p14:creationId xmlns:p14="http://schemas.microsoft.com/office/powerpoint/2010/main" val="21284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Joyce Lutrey:  slides 13-14,</a:t>
            </a:r>
            <a:r>
              <a:rPr lang="en-US" baseline="0" dirty="0" smtClean="0"/>
              <a:t> </a:t>
            </a:r>
            <a:r>
              <a:rPr lang="en-US" dirty="0" smtClean="0"/>
              <a:t>10 minutes</a:t>
            </a:r>
          </a:p>
        </p:txBody>
      </p:sp>
      <p:sp>
        <p:nvSpPr>
          <p:cNvPr id="4" name="Slide Number Placeholder 3"/>
          <p:cNvSpPr>
            <a:spLocks noGrp="1"/>
          </p:cNvSpPr>
          <p:nvPr>
            <p:ph type="sldNum" sz="quarter" idx="10"/>
          </p:nvPr>
        </p:nvSpPr>
        <p:spPr/>
        <p:txBody>
          <a:bodyPr/>
          <a:lstStyle/>
          <a:p>
            <a:fld id="{4FAD7F4D-72D3-4E6C-A70D-A42DE16BB83A}" type="slidenum">
              <a:rPr lang="en-US" smtClean="0"/>
              <a:t>19</a:t>
            </a:fld>
            <a:endParaRPr lang="en-US"/>
          </a:p>
        </p:txBody>
      </p:sp>
    </p:spTree>
    <p:extLst>
      <p:ext uri="{BB962C8B-B14F-4D97-AF65-F5344CB8AC3E}">
        <p14:creationId xmlns:p14="http://schemas.microsoft.com/office/powerpoint/2010/main" val="335059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21</a:t>
            </a:r>
            <a:r>
              <a:rPr lang="en-US" baseline="30000" dirty="0" smtClean="0"/>
              <a:t>st</a:t>
            </a:r>
            <a:r>
              <a:rPr lang="en-US" dirty="0" smtClean="0"/>
              <a:t> CTLL has</a:t>
            </a:r>
            <a:r>
              <a:rPr lang="en-US" baseline="0" dirty="0" smtClean="0"/>
              <a:t> been designed as an integrated approach, a set of structures if you will,  to support teaching, learning, and leading.  These three structures are imperative to have in place for job-embedded professional learning to occur.</a:t>
            </a:r>
          </a:p>
          <a:p>
            <a:endParaRPr lang="en-US" baseline="0" dirty="0" smtClean="0"/>
          </a:p>
          <a:p>
            <a:pPr marL="171450" indent="-171450">
              <a:buFont typeface="Arial" panose="020B0604020202020204" pitchFamily="34" charset="0"/>
              <a:buChar char="•"/>
            </a:pPr>
            <a:r>
              <a:rPr lang="en-US" baseline="0" dirty="0" smtClean="0"/>
              <a:t>The Digital Professional Learning provides educators the strands and strategies toolbox of learning options available 24/7.  From the Digital Professional Learning toolbox educators will select the professional learning based on their reflection of their needs.  Once selected, teachers work in their collaborative settings to learn and apply new skills to practice.</a:t>
            </a:r>
          </a:p>
          <a:p>
            <a:pPr marL="171450" indent="-171450">
              <a:buFont typeface="Arial" panose="020B0604020202020204" pitchFamily="34" charset="0"/>
              <a:buChar char="•"/>
            </a:pPr>
            <a:r>
              <a:rPr lang="en-US" baseline="0" dirty="0" smtClean="0"/>
              <a:t>The Staff Development Coach is a new position that will support their school’s teacher professional learning, guide learning to practice, and are the teachers’ advocate.  This position is solely based on teacher learning and their support and focus on student centered classrooms.</a:t>
            </a:r>
          </a:p>
          <a:p>
            <a:pPr marL="171450" indent="-171450">
              <a:buFont typeface="Arial" panose="020B0604020202020204" pitchFamily="34" charset="0"/>
              <a:buChar char="•"/>
            </a:pPr>
            <a:r>
              <a:rPr lang="en-US" baseline="0" dirty="0" smtClean="0"/>
              <a:t>Professional Learning Communities will be a system–wide professional practice that provides teachers time the time to collaborate, focus on teaching and learning, and become analyze student data to determine if new practices result in greater student learning .  In the fall of 2014, DoDEA will provide a systems launch.</a:t>
            </a:r>
          </a:p>
          <a:p>
            <a:endParaRPr lang="en-US" dirty="0" smtClean="0"/>
          </a:p>
          <a:p>
            <a:r>
              <a:rPr lang="en-US" dirty="0" smtClean="0"/>
              <a:t>Conclude:</a:t>
            </a:r>
            <a:r>
              <a:rPr lang="en-US" baseline="0" dirty="0" smtClean="0"/>
              <a:t> introduce Fran Austin</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20</a:t>
            </a:fld>
            <a:endParaRPr lang="en-US"/>
          </a:p>
        </p:txBody>
      </p:sp>
    </p:spTree>
    <p:extLst>
      <p:ext uri="{BB962C8B-B14F-4D97-AF65-F5344CB8AC3E}">
        <p14:creationId xmlns:p14="http://schemas.microsoft.com/office/powerpoint/2010/main" val="146278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 slides 15-20, 15</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21</a:t>
            </a:fld>
            <a:endParaRPr lang="en-US"/>
          </a:p>
        </p:txBody>
      </p:sp>
    </p:spTree>
    <p:extLst>
      <p:ext uri="{BB962C8B-B14F-4D97-AF65-F5344CB8AC3E}">
        <p14:creationId xmlns:p14="http://schemas.microsoft.com/office/powerpoint/2010/main" val="335059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CTLL Leadership Group’s charge was to determine what a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principal was and to determine the critical roles of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principal and how they are different from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principal.  </a:t>
            </a:r>
          </a:p>
          <a:p>
            <a:r>
              <a:rPr lang="en-US" sz="1200" kern="1200" dirty="0" smtClean="0">
                <a:solidFill>
                  <a:schemeClr val="tx1"/>
                </a:solidFill>
                <a:effectLst/>
                <a:latin typeface="+mn-lt"/>
                <a:ea typeface="+mn-ea"/>
                <a:cs typeface="+mn-cs"/>
              </a:rPr>
              <a:t>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principal and four critical roles are defined.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DODEA 21st Century School Leader is One Who Educates, Empowers, Engages and Excels through visionary leadership that inspires ALL to be intentional learners, to think critically and to work collaboratively to meet the demands of a global, digital and dynamic world.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DODEA 21st Century School Leader should effectively demonstrate excellence in the following four roles: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Visionary Leadership </a:t>
            </a:r>
            <a:r>
              <a:rPr lang="en-US" sz="1200" kern="1200" dirty="0" smtClean="0">
                <a:solidFill>
                  <a:schemeClr val="tx1"/>
                </a:solidFill>
                <a:effectLst/>
                <a:latin typeface="+mn-lt"/>
                <a:ea typeface="+mn-ea"/>
                <a:cs typeface="+mn-cs"/>
              </a:rPr>
              <a:t>- The effective 21st Century DoDEA school leader inspires and leads the development and implementation of a shared vision, goals and plan for comprehensive integration of 21st Century skills to promote high academic standards and support transformation within the school.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Instructional Leadership </a:t>
            </a:r>
            <a:r>
              <a:rPr lang="en-US" sz="1200" kern="1200" dirty="0" smtClean="0">
                <a:solidFill>
                  <a:schemeClr val="tx1"/>
                </a:solidFill>
                <a:effectLst/>
                <a:latin typeface="+mn-lt"/>
                <a:ea typeface="+mn-ea"/>
                <a:cs typeface="+mn-cs"/>
              </a:rPr>
              <a:t>- The effective 21st Century DoDEA school leader provides direction, coordination, and resources for the improvement of Curriculum, Instruction, and Assessment through teaching, leading, and learning. </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Organizational Leadership </a:t>
            </a:r>
            <a:r>
              <a:rPr lang="en-US" sz="1200" kern="1200" dirty="0" smtClean="0">
                <a:solidFill>
                  <a:schemeClr val="tx1"/>
                </a:solidFill>
                <a:effectLst/>
                <a:latin typeface="+mn-lt"/>
                <a:ea typeface="+mn-ea"/>
                <a:cs typeface="+mn-cs"/>
              </a:rPr>
              <a:t>- The effective 21st Century DoDEA school leader develops and utilizes systems and protocols to creatively and efficiently manage people, data, processes and resources to foster continuous improvement. </a:t>
            </a:r>
          </a:p>
          <a:p>
            <a:r>
              <a:rPr lang="en-US" sz="1200" b="1" kern="1200" dirty="0" smtClean="0">
                <a:solidFill>
                  <a:schemeClr val="tx1"/>
                </a:solidFill>
                <a:effectLst/>
                <a:latin typeface="+mn-lt"/>
                <a:ea typeface="+mn-ea"/>
                <a:cs typeface="+mn-cs"/>
              </a:rPr>
              <a:t>Collaborative Leadership </a:t>
            </a:r>
            <a:r>
              <a:rPr lang="en-US" sz="1200" kern="1200" dirty="0" smtClean="0">
                <a:solidFill>
                  <a:schemeClr val="tx1"/>
                </a:solidFill>
                <a:effectLst/>
                <a:latin typeface="+mn-lt"/>
                <a:ea typeface="+mn-ea"/>
                <a:cs typeface="+mn-cs"/>
              </a:rPr>
              <a:t>- The effective 21st Century DoDEA school leader builds and sustains strong and enduring relationships to engage, educate and empower students, families, command, community, and other stakeholders. The collaborative leadership role has a direct impact on morale, readiness and quality of life for our military partners.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four roles and their competencies were aligned to </a:t>
            </a:r>
            <a:r>
              <a:rPr lang="en-US" sz="1200" b="1" kern="1200" dirty="0" smtClean="0">
                <a:solidFill>
                  <a:schemeClr val="tx1"/>
                </a:solidFill>
                <a:effectLst/>
                <a:latin typeface="+mn-lt"/>
                <a:ea typeface="+mn-ea"/>
                <a:cs typeface="+mn-cs"/>
              </a:rPr>
              <a:t>MAPA, ISLLC, NET-A. </a:t>
            </a:r>
          </a:p>
          <a:p>
            <a:r>
              <a:rPr lang="en-US" sz="1200" kern="1200" dirty="0" smtClean="0">
                <a:solidFill>
                  <a:schemeClr val="tx1"/>
                </a:solidFill>
                <a:effectLst/>
                <a:latin typeface="+mn-lt"/>
                <a:ea typeface="+mn-ea"/>
                <a:cs typeface="+mn-cs"/>
              </a:rPr>
              <a:t>Based on their research, the Leadership Group recommended that MAPA be revised in the future.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22</a:t>
            </a:fld>
            <a:endParaRPr lang="en-US"/>
          </a:p>
        </p:txBody>
      </p:sp>
    </p:spTree>
    <p:extLst>
      <p:ext uri="{BB962C8B-B14F-4D97-AF65-F5344CB8AC3E}">
        <p14:creationId xmlns:p14="http://schemas.microsoft.com/office/powerpoint/2010/main" val="359460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21st Century Teaching Learning, and Leading (CTLL) Technical Working Group (TWG) developed a set of tools that provide principals a means to understand the shift from a 20th century principal to a 21st Century School Principal.  The Roles and Competencies, including the behavioral indicators, provide school leaders with clear guidance and expectations of the shift from the typical school leadership role.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Above and on the next slide are the identified roles and competencies for a 21</a:t>
            </a:r>
            <a:r>
              <a:rPr lang="en-US" baseline="30000" dirty="0" smtClean="0"/>
              <a:t>st</a:t>
            </a:r>
            <a:r>
              <a:rPr lang="en-US" baseline="0" dirty="0" smtClean="0"/>
              <a:t> Century Principal.</a:t>
            </a:r>
            <a:endParaRPr lang="en-US" dirty="0" smtClean="0"/>
          </a:p>
          <a:p>
            <a:endParaRPr lang="en-US" dirty="0" smtClean="0"/>
          </a:p>
          <a:p>
            <a:r>
              <a:rPr lang="en-US" dirty="0" smtClean="0"/>
              <a:t>Elaborate on the importance of the</a:t>
            </a:r>
            <a:r>
              <a:rPr lang="en-US" baseline="0" dirty="0" smtClean="0"/>
              <a:t> following as essential to a 21</a:t>
            </a:r>
            <a:r>
              <a:rPr lang="en-US" baseline="30000" dirty="0" smtClean="0"/>
              <a:t>st</a:t>
            </a:r>
            <a:r>
              <a:rPr lang="en-US" baseline="0" dirty="0" smtClean="0"/>
              <a:t> Century Principal that creates and sustains a 21</a:t>
            </a:r>
            <a:r>
              <a:rPr lang="en-US" baseline="30000" dirty="0" smtClean="0"/>
              <a:t>st</a:t>
            </a:r>
            <a:r>
              <a:rPr lang="en-US" baseline="0" dirty="0" smtClean="0"/>
              <a:t> Century learning environment.</a:t>
            </a:r>
          </a:p>
          <a:p>
            <a:endParaRPr lang="en-US" dirty="0" smtClean="0"/>
          </a:p>
          <a:p>
            <a:r>
              <a:rPr lang="en-US" b="1" dirty="0" smtClean="0"/>
              <a:t>Visionary Leadership</a:t>
            </a:r>
          </a:p>
          <a:p>
            <a:pPr lvl="1"/>
            <a:r>
              <a:rPr lang="en-US" baseline="0" dirty="0" smtClean="0"/>
              <a:t>Shared leadership and </a:t>
            </a:r>
          </a:p>
          <a:p>
            <a:pPr lvl="1"/>
            <a:r>
              <a:rPr lang="en-US" baseline="0" dirty="0" smtClean="0"/>
              <a:t>Creating and supporting a risk free environment</a:t>
            </a:r>
          </a:p>
          <a:p>
            <a:endParaRPr lang="en-US" baseline="0" dirty="0" smtClean="0"/>
          </a:p>
          <a:p>
            <a:r>
              <a:rPr lang="en-US" b="1" baseline="0" dirty="0" smtClean="0"/>
              <a:t>Instructional Leadership</a:t>
            </a:r>
          </a:p>
          <a:p>
            <a:pPr lvl="1"/>
            <a:r>
              <a:rPr lang="en-US" sz="1800" dirty="0" smtClean="0"/>
              <a:t>Provides structures for shared and collaborative professional learning that values risk taking</a:t>
            </a:r>
          </a:p>
          <a:p>
            <a:pPr lvl="1"/>
            <a:r>
              <a:rPr lang="en-US" sz="1800" dirty="0" smtClean="0"/>
              <a:t>Provides a student-centered learning environment</a:t>
            </a:r>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23</a:t>
            </a:fld>
            <a:endParaRPr lang="en-US"/>
          </a:p>
        </p:txBody>
      </p:sp>
    </p:spTree>
    <p:extLst>
      <p:ext uri="{BB962C8B-B14F-4D97-AF65-F5344CB8AC3E}">
        <p14:creationId xmlns:p14="http://schemas.microsoft.com/office/powerpoint/2010/main" val="91203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 on the following</a:t>
            </a:r>
            <a:r>
              <a:rPr lang="en-US" baseline="0" dirty="0" smtClean="0"/>
              <a:t> </a:t>
            </a:r>
            <a:endParaRPr lang="en-US" dirty="0" smtClean="0"/>
          </a:p>
          <a:p>
            <a:endParaRPr lang="en-US" dirty="0" smtClean="0"/>
          </a:p>
          <a:p>
            <a:r>
              <a:rPr lang="en-US" b="1" dirty="0" smtClean="0"/>
              <a:t>Organizational</a:t>
            </a:r>
            <a:r>
              <a:rPr lang="en-US" b="1" baseline="0" dirty="0" smtClean="0"/>
              <a:t> Leadership</a:t>
            </a:r>
            <a:endParaRPr lang="en-US" b="1" dirty="0" smtClean="0"/>
          </a:p>
          <a:p>
            <a:endParaRPr lang="en-US" dirty="0" smtClean="0"/>
          </a:p>
          <a:p>
            <a:r>
              <a:rPr lang="en-US" dirty="0" smtClean="0"/>
              <a:t>21</a:t>
            </a:r>
            <a:r>
              <a:rPr lang="en-US" baseline="30000" dirty="0" smtClean="0"/>
              <a:t>st</a:t>
            </a:r>
            <a:r>
              <a:rPr lang="en-US" dirty="0" smtClean="0"/>
              <a:t> Century Principals </a:t>
            </a:r>
            <a:r>
              <a:rPr lang="en-US" sz="1200" b="0" i="0" u="none" strike="noStrike" kern="1200" baseline="0" dirty="0" smtClean="0">
                <a:solidFill>
                  <a:schemeClr val="tx1"/>
                </a:solidFill>
                <a:latin typeface="+mn-lt"/>
                <a:ea typeface="+mn-ea"/>
                <a:cs typeface="+mn-cs"/>
              </a:rPr>
              <a:t>understand how to maximize the use of space, time and resources to create and lead 21</a:t>
            </a:r>
            <a:r>
              <a:rPr lang="en-US" sz="1200" b="0" i="0" u="none" strike="noStrike" kern="1200" baseline="30000" dirty="0"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Century School.</a:t>
            </a:r>
          </a:p>
          <a:p>
            <a:r>
              <a:rPr lang="en-US" sz="1200" b="0" i="0" u="none" strike="noStrike" kern="1200" baseline="0" dirty="0" smtClean="0">
                <a:solidFill>
                  <a:schemeClr val="tx1"/>
                </a:solidFill>
                <a:latin typeface="+mn-lt"/>
                <a:ea typeface="+mn-ea"/>
                <a:cs typeface="+mn-cs"/>
              </a:rPr>
              <a:t>They understand how to organize and align the school learning environment with curriculum and instruction to effectively implement 21</a:t>
            </a:r>
            <a:r>
              <a:rPr lang="en-US" sz="1200" b="0" i="0" u="none" strike="noStrike" kern="1200" baseline="30000" dirty="0"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CTLL.</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Collaborative Leadership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21</a:t>
            </a:r>
            <a:r>
              <a:rPr lang="en-US" sz="1200" b="0" i="0" u="none" strike="noStrike" kern="1200" baseline="30000" dirty="0"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Century Principal embraces shared leadership to work collaboratively in establishing a risk-free school-wide learning environment for all. </a:t>
            </a:r>
            <a:r>
              <a:rPr lang="en-US" baseline="0" dirty="0" smtClean="0"/>
              <a:t> They build and sustain strong relationships with students, teachers, parents, community and military partners. They successfully foster professional collaboration and development among all stakeholders.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24</a:t>
            </a:fld>
            <a:endParaRPr lang="en-US"/>
          </a:p>
        </p:txBody>
      </p:sp>
    </p:spTree>
    <p:extLst>
      <p:ext uri="{BB962C8B-B14F-4D97-AF65-F5344CB8AC3E}">
        <p14:creationId xmlns:p14="http://schemas.microsoft.com/office/powerpoint/2010/main" val="271179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expectations</a:t>
            </a:r>
            <a:r>
              <a:rPr lang="en-US" baseline="0" dirty="0" smtClean="0"/>
              <a:t> for 21</a:t>
            </a:r>
            <a:r>
              <a:rPr lang="en-US" baseline="30000" dirty="0" smtClean="0"/>
              <a:t>st</a:t>
            </a:r>
            <a:r>
              <a:rPr lang="en-US" baseline="0" dirty="0" smtClean="0"/>
              <a:t> Century Leaders.</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25</a:t>
            </a:fld>
            <a:endParaRPr lang="en-US"/>
          </a:p>
        </p:txBody>
      </p:sp>
    </p:spTree>
    <p:extLst>
      <p:ext uri="{BB962C8B-B14F-4D97-AF65-F5344CB8AC3E}">
        <p14:creationId xmlns:p14="http://schemas.microsoft.com/office/powerpoint/2010/main" val="292092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6:23</a:t>
            </a:r>
            <a:r>
              <a:rPr lang="en-US" baseline="0" dirty="0" smtClean="0"/>
              <a:t> </a:t>
            </a:r>
            <a:r>
              <a:rPr lang="en-US" dirty="0" smtClean="0"/>
              <a:t>Greetings</a:t>
            </a:r>
            <a:r>
              <a:rPr lang="en-US" baseline="0" dirty="0" smtClean="0"/>
              <a:t> to the group</a:t>
            </a:r>
          </a:p>
          <a:p>
            <a:endParaRPr lang="en-US" baseline="0" dirty="0" smtClean="0"/>
          </a:p>
          <a:p>
            <a:r>
              <a:rPr lang="en-US" baseline="0" dirty="0" smtClean="0"/>
              <a:t>Someone introduces Mr. Adrian Talley, DoDEA Acting Director</a:t>
            </a:r>
          </a:p>
          <a:p>
            <a:endParaRPr lang="en-US" baseline="0" dirty="0" smtClean="0"/>
          </a:p>
          <a:p>
            <a:r>
              <a:rPr lang="en-US" baseline="0" dirty="0" smtClean="0"/>
              <a:t>Mr. Talley will speak to the superintendents and principals for about 5 minutes.</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a:t>
            </a:fld>
            <a:endParaRPr lang="en-US" dirty="0"/>
          </a:p>
        </p:txBody>
      </p:sp>
    </p:spTree>
    <p:extLst>
      <p:ext uri="{BB962C8B-B14F-4D97-AF65-F5344CB8AC3E}">
        <p14:creationId xmlns:p14="http://schemas.microsoft.com/office/powerpoint/2010/main" val="3002629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order to align and conform to the new </a:t>
            </a:r>
            <a:r>
              <a:rPr lang="en-US" sz="1200" kern="1200" baseline="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oD</a:t>
            </a:r>
            <a:r>
              <a:rPr lang="en-US" sz="1200" kern="1200" dirty="0" smtClean="0">
                <a:solidFill>
                  <a:schemeClr val="tx1"/>
                </a:solidFill>
                <a:effectLst/>
                <a:latin typeface="+mn-lt"/>
                <a:ea typeface="+mn-ea"/>
                <a:cs typeface="+mn-cs"/>
              </a:rPr>
              <a:t> and OPM guidance for the development of competencies as</a:t>
            </a:r>
            <a:r>
              <a:rPr lang="en-US" sz="1200" kern="1200" baseline="0" dirty="0" smtClean="0">
                <a:solidFill>
                  <a:schemeClr val="tx1"/>
                </a:solidFill>
                <a:effectLst/>
                <a:latin typeface="+mn-lt"/>
                <a:ea typeface="+mn-ea"/>
                <a:cs typeface="+mn-cs"/>
              </a:rPr>
              <a:t> they pertain to </a:t>
            </a:r>
            <a:r>
              <a:rPr lang="en-US" sz="1200" kern="1200" dirty="0" smtClean="0">
                <a:solidFill>
                  <a:schemeClr val="tx1"/>
                </a:solidFill>
                <a:effectLst/>
                <a:latin typeface="+mn-lt"/>
                <a:ea typeface="+mn-ea"/>
                <a:cs typeface="+mn-cs"/>
              </a:rPr>
              <a:t>the broader responsibilities of school administrators,</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School Administrator Competencies Workgroup has been established at HQ to</a:t>
            </a:r>
            <a:r>
              <a:rPr lang="en-US" sz="1200" kern="1200" baseline="0" dirty="0" smtClean="0">
                <a:solidFill>
                  <a:schemeClr val="tx1"/>
                </a:solidFill>
                <a:effectLst/>
                <a:latin typeface="+mn-lt"/>
                <a:ea typeface="+mn-ea"/>
                <a:cs typeface="+mn-cs"/>
              </a:rPr>
              <a:t> continue this work.</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will complete the following tasks:</a:t>
            </a:r>
          </a:p>
          <a:p>
            <a:r>
              <a:rPr lang="en-US" sz="1200" kern="1200" dirty="0" smtClean="0">
                <a:solidFill>
                  <a:schemeClr val="tx1"/>
                </a:solidFill>
                <a:effectLst/>
                <a:latin typeface="+mn-lt"/>
                <a:ea typeface="+mn-ea"/>
                <a:cs typeface="+mn-cs"/>
              </a:rPr>
              <a:t>• Revise the existing leadership competencies developed by the 21st Century TWG leadership group by COB Friday, 20 December 2013. </a:t>
            </a:r>
          </a:p>
          <a:p>
            <a:r>
              <a:rPr lang="en-US" sz="1200" kern="1200" dirty="0" smtClean="0">
                <a:solidFill>
                  <a:schemeClr val="tx1"/>
                </a:solidFill>
                <a:effectLst/>
                <a:latin typeface="+mn-lt"/>
                <a:ea typeface="+mn-ea"/>
                <a:cs typeface="+mn-cs"/>
              </a:rPr>
              <a:t>• Vet/Socialize the revised competencies with district superintendents and area directors. </a:t>
            </a:r>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26</a:t>
            </a:fld>
            <a:endParaRPr lang="en-US"/>
          </a:p>
        </p:txBody>
      </p:sp>
    </p:spTree>
    <p:extLst>
      <p:ext uri="{BB962C8B-B14F-4D97-AF65-F5344CB8AC3E}">
        <p14:creationId xmlns:p14="http://schemas.microsoft.com/office/powerpoint/2010/main" val="167188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Terry: slides 21-25, 15 minutes</a:t>
            </a:r>
          </a:p>
          <a:p>
            <a:endParaRPr lang="en-US" dirty="0" smtClean="0"/>
          </a:p>
          <a:p>
            <a:r>
              <a:rPr lang="en-US" dirty="0" smtClean="0"/>
              <a:t>All of our programs are connected.</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27</a:t>
            </a:fld>
            <a:endParaRPr lang="en-US"/>
          </a:p>
        </p:txBody>
      </p:sp>
    </p:spTree>
    <p:extLst>
      <p:ext uri="{BB962C8B-B14F-4D97-AF65-F5344CB8AC3E}">
        <p14:creationId xmlns:p14="http://schemas.microsoft.com/office/powerpoint/2010/main" val="145463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Marilee Fitzgerald</a:t>
            </a:r>
            <a:r>
              <a:rPr lang="en-US" baseline="0" dirty="0" smtClean="0"/>
              <a:t> </a:t>
            </a:r>
            <a:r>
              <a:rPr lang="en-US" dirty="0" smtClean="0"/>
              <a:t>outlined seven organizational priorities as we embark on the PreK-12 Education Transformation.</a:t>
            </a:r>
            <a:r>
              <a:rPr lang="en-US" baseline="0" dirty="0" smtClean="0"/>
              <a:t>  More may be added as we move forward.</a:t>
            </a:r>
            <a:endParaRPr lang="en-US" dirty="0" smtClean="0"/>
          </a:p>
          <a:p>
            <a:endParaRPr lang="en-US" dirty="0" smtClean="0"/>
          </a:p>
          <a:p>
            <a:r>
              <a:rPr lang="en-US" dirty="0" smtClean="0"/>
              <a:t>The first priority</a:t>
            </a:r>
            <a:r>
              <a:rPr lang="en-US" baseline="0" dirty="0" smtClean="0"/>
              <a:t> is the introduction of the Common Core State Standards in the subject areas of mathematics and English language arts for grades K-12. </a:t>
            </a:r>
          </a:p>
          <a:p>
            <a:r>
              <a:rPr lang="en-US" baseline="0" dirty="0" smtClean="0"/>
              <a:t>The second priority includes the adoption of assessments that are aligned to the Common Core State Standards. </a:t>
            </a:r>
          </a:p>
          <a:p>
            <a:r>
              <a:rPr lang="en-US" baseline="0" dirty="0" smtClean="0"/>
              <a:t>The third priority is the 21</a:t>
            </a:r>
            <a:r>
              <a:rPr lang="en-US" baseline="30000" dirty="0" smtClean="0"/>
              <a:t>st</a:t>
            </a:r>
            <a:r>
              <a:rPr lang="en-US" baseline="0" dirty="0" smtClean="0"/>
              <a:t> Century Professional Learning Framework, which you have familiarized yourself with these past two days. </a:t>
            </a:r>
          </a:p>
          <a:p>
            <a:r>
              <a:rPr lang="en-US" baseline="0" dirty="0" smtClean="0"/>
              <a:t>The fourth priority is the conversion to digital learning environments. </a:t>
            </a:r>
          </a:p>
          <a:p>
            <a:r>
              <a:rPr lang="en-US" baseline="0" dirty="0" smtClean="0"/>
              <a:t>Priority five has to do with the modernization of school facilities to align with 21</a:t>
            </a:r>
            <a:r>
              <a:rPr lang="en-US" baseline="30000" dirty="0" smtClean="0"/>
              <a:t>st</a:t>
            </a:r>
            <a:r>
              <a:rPr lang="en-US" baseline="0" dirty="0" smtClean="0"/>
              <a:t> century instruction. </a:t>
            </a:r>
          </a:p>
          <a:p>
            <a:r>
              <a:rPr lang="en-US" baseline="0" dirty="0" smtClean="0"/>
              <a:t>The sixth priority is the emphasis on the integration of Science, Technology, Engineering, and Mathematics. </a:t>
            </a:r>
          </a:p>
          <a:p>
            <a:r>
              <a:rPr lang="en-US" baseline="0" dirty="0" smtClean="0"/>
              <a:t>Finally, priority seven leads us to a focus on recruiting and retaining highly qualified educators and principals. As we embark on this journey together, let us keep these priorities in mind. </a:t>
            </a:r>
            <a:endParaRPr lang="en-US" dirty="0" smtClean="0"/>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28</a:t>
            </a:fld>
            <a:endParaRPr lang="en-US"/>
          </a:p>
        </p:txBody>
      </p:sp>
    </p:spTree>
    <p:extLst>
      <p:ext uri="{BB962C8B-B14F-4D97-AF65-F5344CB8AC3E}">
        <p14:creationId xmlns:p14="http://schemas.microsoft.com/office/powerpoint/2010/main" val="2177875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At the beginning of every school year</a:t>
            </a:r>
            <a:r>
              <a:rPr lang="en-US" baseline="0" dirty="0" smtClean="0"/>
              <a:t>, we ask ourselves two questions as we set our school goals: “How can this help each student reach his or her fullest potential?” and “How does this relate to our Community Strategic Plan?” </a:t>
            </a:r>
          </a:p>
          <a:p>
            <a:r>
              <a:rPr lang="en-US" baseline="0" dirty="0" smtClean="0"/>
              <a:t>Let’s take a moment to review the five goals: </a:t>
            </a:r>
          </a:p>
          <a:p>
            <a:pPr marL="171450" indent="-171450">
              <a:buFont typeface="Arial" panose="020B0604020202020204" pitchFamily="34" charset="0"/>
              <a:buChar char="•"/>
            </a:pPr>
            <a:r>
              <a:rPr lang="en-US" baseline="0" dirty="0" smtClean="0"/>
              <a:t>Student Excellence, </a:t>
            </a:r>
          </a:p>
          <a:p>
            <a:pPr marL="171450" indent="-171450">
              <a:buFont typeface="Arial" panose="020B0604020202020204" pitchFamily="34" charset="0"/>
              <a:buChar char="•"/>
            </a:pPr>
            <a:r>
              <a:rPr lang="en-US" baseline="0" dirty="0" smtClean="0"/>
              <a:t>School Excellence, </a:t>
            </a:r>
          </a:p>
          <a:p>
            <a:pPr marL="171450" indent="-171450">
              <a:buFont typeface="Arial" panose="020B0604020202020204" pitchFamily="34" charset="0"/>
              <a:buChar char="•"/>
            </a:pPr>
            <a:r>
              <a:rPr lang="en-US" baseline="0" dirty="0" smtClean="0"/>
              <a:t>Talent Excellence, </a:t>
            </a:r>
          </a:p>
          <a:p>
            <a:pPr marL="171450" indent="-171450">
              <a:buFont typeface="Arial" panose="020B0604020202020204" pitchFamily="34" charset="0"/>
              <a:buChar char="•"/>
            </a:pPr>
            <a:r>
              <a:rPr lang="en-US" baseline="0" dirty="0" smtClean="0"/>
              <a:t>Organizational Excellence, and </a:t>
            </a:r>
          </a:p>
          <a:p>
            <a:pPr marL="171450" indent="-171450">
              <a:buFont typeface="Arial" panose="020B0604020202020204" pitchFamily="34" charset="0"/>
              <a:buChar char="•"/>
            </a:pPr>
            <a:r>
              <a:rPr lang="en-US" baseline="0" dirty="0" smtClean="0"/>
              <a:t>Outreach Excellence. </a:t>
            </a:r>
          </a:p>
          <a:p>
            <a:endParaRPr lang="en-US" baseline="0" dirty="0" smtClean="0"/>
          </a:p>
          <a:p>
            <a:r>
              <a:rPr lang="en-US" baseline="0" dirty="0" smtClean="0"/>
              <a:t>21</a:t>
            </a:r>
            <a:r>
              <a:rPr lang="en-US" baseline="30000" dirty="0" smtClean="0"/>
              <a:t>st</a:t>
            </a:r>
            <a:r>
              <a:rPr lang="en-US" baseline="0" dirty="0" smtClean="0"/>
              <a:t> CTLL focuses primarily on Goal 3: Talent Excellence. We are focusing on improving the development and empowerment of our employees, which is measure five under Goal 3. We are also focusing on all DoDEA teachers and school administrators demonstrating knowledge and application of 21</a:t>
            </a:r>
            <a:r>
              <a:rPr lang="en-US" baseline="30000" dirty="0" smtClean="0"/>
              <a:t>st</a:t>
            </a:r>
            <a:r>
              <a:rPr lang="en-US" baseline="0" dirty="0" smtClean="0"/>
              <a:t> Century Teaching, Learning, and Leading (CTLL) strategies, which is measure six under Goal 3. These two measures not only connect to Talent Excellence, but connect to all other goals as well. By allowing educators to select their own professional development to support their own growth, we are helping our schools, students, organization, and military-connected communities succeed. We are building collaboration, shared leadership, and preparing our students for their futures.</a:t>
            </a:r>
          </a:p>
          <a:p>
            <a:endParaRPr lang="en-US" baseline="0" dirty="0" smtClean="0"/>
          </a:p>
        </p:txBody>
      </p:sp>
      <p:sp>
        <p:nvSpPr>
          <p:cNvPr id="4" name="Slide Number Placeholder 3"/>
          <p:cNvSpPr>
            <a:spLocks noGrp="1"/>
          </p:cNvSpPr>
          <p:nvPr>
            <p:ph type="sldNum" sz="quarter" idx="10"/>
          </p:nvPr>
        </p:nvSpPr>
        <p:spPr/>
        <p:txBody>
          <a:bodyPr/>
          <a:lstStyle/>
          <a:p>
            <a:fld id="{CB44F071-2D66-4F74-973A-7C34034DB9A6}" type="slidenum">
              <a:rPr lang="en-US" smtClean="0"/>
              <a:t>29</a:t>
            </a:fld>
            <a:endParaRPr lang="en-US" dirty="0"/>
          </a:p>
        </p:txBody>
      </p:sp>
    </p:spTree>
    <p:extLst>
      <p:ext uri="{BB962C8B-B14F-4D97-AF65-F5344CB8AC3E}">
        <p14:creationId xmlns:p14="http://schemas.microsoft.com/office/powerpoint/2010/main" val="27191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CSP and </a:t>
            </a:r>
            <a:r>
              <a:rPr lang="en-US" dirty="0" err="1" smtClean="0"/>
              <a:t>AdvancEd</a:t>
            </a:r>
            <a:r>
              <a:rPr lang="en-US" dirty="0" smtClean="0"/>
              <a:t> Alignment</a:t>
            </a:r>
          </a:p>
          <a:p>
            <a:endParaRPr lang="en-US" dirty="0" smtClean="0"/>
          </a:p>
          <a:p>
            <a:r>
              <a:rPr lang="en-US" dirty="0" smtClean="0"/>
              <a:t>As</a:t>
            </a:r>
            <a:r>
              <a:rPr lang="en-US" baseline="0" dirty="0" smtClean="0"/>
              <a:t> leaders the more we prepare ourselves to lead our staff in making connections of the work we do with all of our programs, the stronger the work and the better results we have for our students, our teachers, and our schools.</a:t>
            </a:r>
          </a:p>
          <a:p>
            <a:endParaRPr lang="en-US" baseline="0" dirty="0" smtClean="0"/>
          </a:p>
          <a:p>
            <a:r>
              <a:rPr lang="en-US" baseline="0" dirty="0" err="1" smtClean="0"/>
              <a:t>AdvancEd</a:t>
            </a:r>
            <a:r>
              <a:rPr lang="en-US" baseline="0" dirty="0" smtClean="0"/>
              <a:t> is a standard our schools must achieve to be certified.  The alignment of our </a:t>
            </a:r>
            <a:r>
              <a:rPr lang="en-US" baseline="0" dirty="0" err="1" smtClean="0"/>
              <a:t>AdvancEd</a:t>
            </a:r>
            <a:r>
              <a:rPr lang="en-US" baseline="0" dirty="0" smtClean="0"/>
              <a:t> Standards to our CSP provides us a clear vision that when we work to meet one standard we are working to meet another standard and the CSP goals.  The above provides the </a:t>
            </a:r>
            <a:r>
              <a:rPr lang="en-US" baseline="0" dirty="0" err="1" smtClean="0"/>
              <a:t>AdvancEd</a:t>
            </a:r>
            <a:r>
              <a:rPr lang="en-US" baseline="0" dirty="0" smtClean="0"/>
              <a:t> standard 3, Teaching and Assessing for Learning.  You have a handout that provides the larger alignment of </a:t>
            </a:r>
            <a:r>
              <a:rPr lang="en-US" baseline="0" dirty="0" err="1" smtClean="0"/>
              <a:t>AdvancEd</a:t>
            </a:r>
            <a:r>
              <a:rPr lang="en-US" baseline="0" dirty="0" smtClean="0"/>
              <a:t> to the CSP.  </a:t>
            </a:r>
          </a:p>
          <a:p>
            <a:endParaRPr lang="en-US" baseline="0" dirty="0" smtClean="0"/>
          </a:p>
          <a:p>
            <a:r>
              <a:rPr lang="en-US" baseline="0" dirty="0" smtClean="0"/>
              <a:t>Read through the </a:t>
            </a:r>
            <a:r>
              <a:rPr lang="en-US" baseline="0" dirty="0" err="1" smtClean="0"/>
              <a:t>AdvancEd</a:t>
            </a:r>
            <a:r>
              <a:rPr lang="en-US" baseline="0" dirty="0" smtClean="0"/>
              <a:t> standard 3 for Teaching and Learning.  Realize that each of the indicators aligns with a CSP goal.  When we as leaders purposefully provide our staff the connections of the standards and goals to the work we are doing in our schools, we work towards one goal, EXCELLENCE in all we do.</a:t>
            </a:r>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30</a:t>
            </a:fld>
            <a:endParaRPr lang="en-US"/>
          </a:p>
        </p:txBody>
      </p:sp>
    </p:spTree>
    <p:extLst>
      <p:ext uri="{BB962C8B-B14F-4D97-AF65-F5344CB8AC3E}">
        <p14:creationId xmlns:p14="http://schemas.microsoft.com/office/powerpoint/2010/main" val="3286831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we introduce a new concept to our teachers sets the stage for the “one more thing that has to be done or shows how all of our work is aligned and connected.” When we take care in the way we introduce these elements, we can present them in such a way that they are seen as connected and interwoven together for a seamless tapestry of excellence.</a:t>
            </a:r>
          </a:p>
          <a:p>
            <a:endParaRPr lang="en-US" baseline="0" dirty="0" smtClean="0"/>
          </a:p>
          <a:p>
            <a:r>
              <a:rPr lang="en-US" baseline="0" dirty="0" smtClean="0"/>
              <a:t>The members of the Jumpstart Development are developing “Faculty Quick Chats.”  The purpose of the “Faculty Quick Chats” are to help you show your faculties the connections between all of these standards and requirements and the important work they do every day preparing students for success. </a:t>
            </a:r>
          </a:p>
          <a:p>
            <a:endParaRPr lang="en-US" baseline="0" dirty="0" smtClean="0"/>
          </a:p>
          <a:p>
            <a:r>
              <a:rPr lang="en-US" baseline="0" dirty="0" smtClean="0"/>
              <a:t>Please keep in mind that before you do these Faculty Quick Chats, it is important to review the major DoDEA puzzle standards and segments with your educators so that they see how they align together. Each Faculty Quick Chat presentation will include slides and overviews that you or a teacher leader can share with your faculty before engaging in the hands-on activity. Also, the Quick Chats have been purposefully designed to model 21</a:t>
            </a:r>
            <a:r>
              <a:rPr lang="en-US" baseline="30000" dirty="0" smtClean="0"/>
              <a:t>st</a:t>
            </a:r>
            <a:r>
              <a:rPr lang="en-US" baseline="0" dirty="0" smtClean="0"/>
              <a:t> century instructional practices that can be used in the classroom. </a:t>
            </a:r>
          </a:p>
          <a:p>
            <a:endParaRPr lang="en-US" baseline="0" dirty="0" smtClean="0"/>
          </a:p>
          <a:p>
            <a:endParaRPr lang="en-US" baseline="0" dirty="0" smtClean="0"/>
          </a:p>
          <a:p>
            <a:r>
              <a:rPr lang="en-US" baseline="0" dirty="0" smtClean="0"/>
              <a:t>Joyce will do the timeframe.</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31</a:t>
            </a:fld>
            <a:endParaRPr lang="en-US"/>
          </a:p>
        </p:txBody>
      </p:sp>
    </p:spTree>
    <p:extLst>
      <p:ext uri="{BB962C8B-B14F-4D97-AF65-F5344CB8AC3E}">
        <p14:creationId xmlns:p14="http://schemas.microsoft.com/office/powerpoint/2010/main" val="599988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Joyce: slides 26-28, 5 minutes</a:t>
            </a:r>
          </a:p>
          <a:p>
            <a:endParaRPr lang="en-US" dirty="0" smtClean="0"/>
          </a:p>
          <a:p>
            <a:r>
              <a:rPr lang="en-US" dirty="0" smtClean="0"/>
              <a:t>All of our programs are connected.</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32</a:t>
            </a:fld>
            <a:endParaRPr lang="en-US"/>
          </a:p>
        </p:txBody>
      </p:sp>
    </p:spTree>
    <p:extLst>
      <p:ext uri="{BB962C8B-B14F-4D97-AF65-F5344CB8AC3E}">
        <p14:creationId xmlns:p14="http://schemas.microsoft.com/office/powerpoint/2010/main" val="1454630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Joyce:</a:t>
            </a:r>
          </a:p>
          <a:p>
            <a:r>
              <a:rPr lang="en-US" dirty="0" smtClean="0"/>
              <a:t>21</a:t>
            </a:r>
            <a:r>
              <a:rPr lang="en-US" baseline="30000" dirty="0" smtClean="0"/>
              <a:t>st</a:t>
            </a:r>
            <a:r>
              <a:rPr lang="en-US" dirty="0" smtClean="0"/>
              <a:t> CTLL Implementation</a:t>
            </a:r>
            <a:r>
              <a:rPr lang="en-US" baseline="0" dirty="0" smtClean="0"/>
              <a:t> time frame:  Phase I </a:t>
            </a:r>
            <a:r>
              <a:rPr lang="en-US" baseline="0" dirty="0" smtClean="0"/>
              <a:t>–Fall 2014</a:t>
            </a:r>
            <a:r>
              <a:rPr lang="en-US" baseline="0" dirty="0" smtClean="0"/>
              <a:t>, PLC System-wide - Fall 2014, Phase II - </a:t>
            </a:r>
            <a:r>
              <a:rPr lang="en-US" baseline="0" dirty="0" smtClean="0"/>
              <a:t>Fall </a:t>
            </a:r>
            <a:r>
              <a:rPr lang="en-US" baseline="0" dirty="0" smtClean="0"/>
              <a:t>2015 with the program work designated for that time frame.</a:t>
            </a:r>
          </a:p>
          <a:p>
            <a:endParaRPr lang="en-US" baseline="0" dirty="0" smtClean="0"/>
          </a:p>
          <a:p>
            <a:r>
              <a:rPr lang="en-US" baseline="0" dirty="0" smtClean="0"/>
              <a:t>The launch of 21</a:t>
            </a:r>
            <a:r>
              <a:rPr lang="en-US" baseline="30000" dirty="0" smtClean="0"/>
              <a:t>st</a:t>
            </a:r>
            <a:r>
              <a:rPr lang="en-US" baseline="0" dirty="0" smtClean="0"/>
              <a:t> CTLL has </a:t>
            </a:r>
            <a:r>
              <a:rPr lang="en-US" baseline="0" dirty="0" smtClean="0"/>
              <a:t>three </a:t>
            </a:r>
            <a:r>
              <a:rPr lang="en-US" baseline="0" dirty="0" smtClean="0"/>
              <a:t>phases and each phase contains several components to support professional to implementation of practice.</a:t>
            </a:r>
          </a:p>
          <a:p>
            <a:endParaRPr lang="en-US" baseline="0" dirty="0" smtClean="0"/>
          </a:p>
          <a:p>
            <a:r>
              <a:rPr lang="en-US" baseline="0" dirty="0" smtClean="0"/>
              <a:t>Phase I begins with a small set of 15 schools, all of which opened or are opening between a designated time frame.  The key integrated structures for Phase I include:</a:t>
            </a:r>
          </a:p>
          <a:p>
            <a:pPr marL="171450" indent="-171450">
              <a:buFont typeface="Arial" panose="020B0604020202020204" pitchFamily="34" charset="0"/>
              <a:buChar char="•"/>
            </a:pPr>
            <a:r>
              <a:rPr lang="en-US" baseline="0" dirty="0" smtClean="0"/>
              <a:t>Receiving a Staff Development Coach whose focus is school based professional learning and support of teaching and learning.  The District ISSs will work hand in glove with these SDCs to support teacher practice.</a:t>
            </a:r>
          </a:p>
          <a:p>
            <a:pPr marL="171450" indent="-171450">
              <a:buFont typeface="Arial" panose="020B0604020202020204" pitchFamily="34" charset="0"/>
              <a:buChar char="•"/>
            </a:pPr>
            <a:r>
              <a:rPr lang="en-US" baseline="0" dirty="0" smtClean="0"/>
              <a:t>Receiving a 5 day Jumpstart that provides an overview of 21</a:t>
            </a:r>
            <a:r>
              <a:rPr lang="en-US" baseline="30000" dirty="0" smtClean="0"/>
              <a:t>st</a:t>
            </a:r>
            <a:r>
              <a:rPr lang="en-US" baseline="0" dirty="0" smtClean="0"/>
              <a:t> CTLL, the nuts and bolts of organizing a school move and transition to a 21</a:t>
            </a:r>
            <a:r>
              <a:rPr lang="en-US" baseline="30000" dirty="0" smtClean="0"/>
              <a:t>st</a:t>
            </a:r>
            <a:r>
              <a:rPr lang="en-US" baseline="0" dirty="0" smtClean="0"/>
              <a:t> century school, and training on one student centered instructional strategy, Project Based Learning.</a:t>
            </a:r>
          </a:p>
          <a:p>
            <a:pPr marL="171450" indent="-171450">
              <a:buFont typeface="Arial" panose="020B0604020202020204" pitchFamily="34" charset="0"/>
              <a:buChar char="•"/>
            </a:pPr>
            <a:r>
              <a:rPr lang="en-US" baseline="0" dirty="0" smtClean="0"/>
              <a:t>Receiving the Digital Professional Learning, which is a result of the Strands and Strategies development.  Teachers will select their learning from this 24/7 professional learning toolbox.  Once selected teachers will work in Professional Learning communities to learn and to apply their skills to their practice.</a:t>
            </a:r>
          </a:p>
          <a:p>
            <a:pPr marL="171450" indent="-171450">
              <a:buFont typeface="Arial" panose="020B0604020202020204" pitchFamily="34" charset="0"/>
              <a:buChar char="•"/>
            </a:pPr>
            <a:r>
              <a:rPr lang="en-US" baseline="0" dirty="0" smtClean="0"/>
              <a:t>Receiving District Network Team Meetings for leadership and SDC.  These monthly meetings provide time to plan, develop, discuss problems of practice as a District team to implement 21</a:t>
            </a:r>
            <a:r>
              <a:rPr lang="en-US" baseline="30000" dirty="0" smtClean="0"/>
              <a:t>st</a:t>
            </a:r>
            <a:r>
              <a:rPr lang="en-US" baseline="0" dirty="0" smtClean="0"/>
              <a:t> CTLL.</a:t>
            </a:r>
          </a:p>
          <a:p>
            <a:pPr marL="171450" indent="-171450">
              <a:buFont typeface="Arial" panose="020B0604020202020204" pitchFamily="34" charset="0"/>
              <a:buChar char="•"/>
            </a:pPr>
            <a:r>
              <a:rPr lang="en-US" baseline="0" dirty="0" smtClean="0"/>
              <a:t>*All Districts will begin in February with the District Network Team Meetings.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Fall 2014 will bring system-wide professional learning on Professional Learning Communities.  All schools will begin in the fall of 2014 and the vendor will support the work for 3 years.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Phase II </a:t>
            </a:r>
            <a:r>
              <a:rPr lang="en-US" baseline="0" dirty="0" smtClean="0"/>
              <a:t>and III will </a:t>
            </a:r>
            <a:r>
              <a:rPr lang="en-US" baseline="0" dirty="0" smtClean="0"/>
              <a:t>include </a:t>
            </a:r>
            <a:r>
              <a:rPr lang="en-US" baseline="0" dirty="0" smtClean="0"/>
              <a:t>86 DoDEA </a:t>
            </a:r>
            <a:r>
              <a:rPr lang="en-US" baseline="0" smtClean="0"/>
              <a:t>schools per year.  </a:t>
            </a:r>
            <a:r>
              <a:rPr lang="en-US" baseline="0" dirty="0" smtClean="0"/>
              <a:t>They will receive all key components  that Phase I did.  Modifications to the program will be made based on feedback from the Phase I schools.</a:t>
            </a:r>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33</a:t>
            </a:fld>
            <a:endParaRPr lang="en-US"/>
          </a:p>
        </p:txBody>
      </p:sp>
    </p:spTree>
    <p:extLst>
      <p:ext uri="{BB962C8B-B14F-4D97-AF65-F5344CB8AC3E}">
        <p14:creationId xmlns:p14="http://schemas.microsoft.com/office/powerpoint/2010/main" val="2934094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Phase I schools list is the above list</a:t>
            </a:r>
            <a:r>
              <a:rPr lang="en-US" baseline="0" dirty="0" smtClean="0"/>
              <a:t> for slated for January 2014.</a:t>
            </a:r>
          </a:p>
          <a:p>
            <a:endParaRPr lang="en-US" baseline="0" dirty="0" smtClean="0"/>
          </a:p>
          <a:p>
            <a:endParaRPr lang="en-US" baseline="0" dirty="0" smtClean="0"/>
          </a:p>
          <a:p>
            <a:r>
              <a:rPr lang="en-US" baseline="0" dirty="0" smtClean="0"/>
              <a:t>Conclude and Melanie will close the session.</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34</a:t>
            </a:fld>
            <a:endParaRPr lang="en-US"/>
          </a:p>
        </p:txBody>
      </p:sp>
    </p:spTree>
    <p:extLst>
      <p:ext uri="{BB962C8B-B14F-4D97-AF65-F5344CB8AC3E}">
        <p14:creationId xmlns:p14="http://schemas.microsoft.com/office/powerpoint/2010/main" val="788387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Melanie:  5 minutes</a:t>
            </a:r>
          </a:p>
          <a:p>
            <a:pPr eaLnBrk="1" hangingPunct="1">
              <a:spcBef>
                <a:spcPct val="0"/>
              </a:spcBef>
            </a:pPr>
            <a:r>
              <a:rPr lang="en-US" dirty="0" smtClean="0"/>
              <a:t>Thank you for joining us today.  I am going to share with you the 21</a:t>
            </a:r>
            <a:r>
              <a:rPr lang="en-US" baseline="30000" dirty="0" smtClean="0"/>
              <a:t>st</a:t>
            </a:r>
            <a:r>
              <a:rPr lang="en-US" dirty="0" smtClean="0"/>
              <a:t> CTLL website that has all of the information we shared today.</a:t>
            </a:r>
          </a:p>
          <a:p>
            <a:pPr eaLnBrk="1" hangingPunct="1">
              <a:spcBef>
                <a:spcPct val="0"/>
              </a:spcBef>
            </a:pPr>
            <a:endParaRPr lang="en-US" dirty="0" smtClean="0"/>
          </a:p>
          <a:p>
            <a:pPr eaLnBrk="1" hangingPunct="1">
              <a:spcBef>
                <a:spcPct val="0"/>
              </a:spcBef>
            </a:pPr>
            <a:r>
              <a:rPr lang="en-US" dirty="0" smtClean="0"/>
              <a:t>Have the 21</a:t>
            </a:r>
            <a:r>
              <a:rPr lang="en-US" baseline="30000" dirty="0" smtClean="0"/>
              <a:t>st</a:t>
            </a:r>
            <a:r>
              <a:rPr lang="en-US" dirty="0" smtClean="0"/>
              <a:t> CTLL website open for quick access: </a:t>
            </a:r>
          </a:p>
          <a:p>
            <a:pPr eaLnBrk="1" hangingPunct="1">
              <a:spcBef>
                <a:spcPct val="0"/>
              </a:spcBef>
            </a:pPr>
            <a:r>
              <a:rPr lang="en-US" dirty="0" smtClean="0"/>
              <a:t>In the 21</a:t>
            </a:r>
            <a:r>
              <a:rPr lang="en-US" baseline="30000" dirty="0" smtClean="0"/>
              <a:t>st</a:t>
            </a:r>
            <a:r>
              <a:rPr lang="en-US" dirty="0" smtClean="0"/>
              <a:t> CTLL website, you will find</a:t>
            </a:r>
            <a:r>
              <a:rPr lang="en-US" baseline="0" dirty="0" smtClean="0"/>
              <a:t> all of the information we have shared today.  </a:t>
            </a:r>
          </a:p>
          <a:p>
            <a:pPr eaLnBrk="1" hangingPunct="1">
              <a:spcBef>
                <a:spcPct val="0"/>
              </a:spcBef>
            </a:pPr>
            <a:endParaRPr lang="en-US" baseline="0" dirty="0" smtClean="0"/>
          </a:p>
          <a:p>
            <a:pPr eaLnBrk="1" hangingPunct="1">
              <a:spcBef>
                <a:spcPct val="0"/>
              </a:spcBef>
            </a:pPr>
            <a:r>
              <a:rPr lang="en-US" baseline="0" dirty="0" smtClean="0"/>
              <a:t>Show the website and </a:t>
            </a:r>
            <a:r>
              <a:rPr lang="en-US" dirty="0" smtClean="0"/>
              <a:t>point out the Principal section and the Professional learning section. Use this website to build your capacity and build your vision of 21</a:t>
            </a:r>
            <a:r>
              <a:rPr lang="en-US" baseline="30000" dirty="0" smtClean="0"/>
              <a:t>st</a:t>
            </a:r>
            <a:r>
              <a:rPr lang="en-US" dirty="0" smtClean="0"/>
              <a:t> CTLL.  It is up to you</a:t>
            </a:r>
            <a:r>
              <a:rPr lang="en-US" baseline="0" dirty="0" smtClean="0"/>
              <a:t> to build </a:t>
            </a:r>
          </a:p>
          <a:p>
            <a:pPr marL="171450" indent="-171450" eaLnBrk="1" hangingPunct="1">
              <a:spcBef>
                <a:spcPct val="0"/>
              </a:spcBef>
              <a:buFont typeface="Arial" panose="020B0604020202020204" pitchFamily="34" charset="0"/>
              <a:buChar char="•"/>
            </a:pPr>
            <a:r>
              <a:rPr lang="en-US" baseline="0" dirty="0" smtClean="0"/>
              <a:t>A risk free collaborative learning environment </a:t>
            </a:r>
          </a:p>
          <a:p>
            <a:pPr marL="171450" indent="-171450" eaLnBrk="1" hangingPunct="1">
              <a:spcBef>
                <a:spcPct val="0"/>
              </a:spcBef>
              <a:buFont typeface="Arial" panose="020B0604020202020204" pitchFamily="34" charset="0"/>
              <a:buChar char="•"/>
            </a:pPr>
            <a:r>
              <a:rPr lang="en-US" baseline="0" dirty="0" smtClean="0"/>
              <a:t>Develop a student centered approach to teaching, learning and leading,</a:t>
            </a:r>
          </a:p>
          <a:p>
            <a:pPr marL="171450" indent="-171450" eaLnBrk="1" hangingPunct="1">
              <a:spcBef>
                <a:spcPct val="0"/>
              </a:spcBef>
              <a:buFont typeface="Arial" panose="020B0604020202020204" pitchFamily="34" charset="0"/>
              <a:buChar char="•"/>
            </a:pPr>
            <a:r>
              <a:rPr lang="en-US" baseline="0" dirty="0" smtClean="0"/>
              <a:t>Promote curriculum and technology integration</a:t>
            </a:r>
          </a:p>
          <a:p>
            <a:pPr marL="171450" indent="-171450" eaLnBrk="1" hangingPunct="1">
              <a:spcBef>
                <a:spcPct val="0"/>
              </a:spcBef>
              <a:buFont typeface="Arial" panose="020B0604020202020204" pitchFamily="34" charset="0"/>
              <a:buChar char="•"/>
            </a:pPr>
            <a:r>
              <a:rPr lang="en-US" baseline="0" dirty="0" smtClean="0"/>
              <a:t>Support and advocate for the military child </a:t>
            </a:r>
          </a:p>
          <a:p>
            <a:pPr marL="171450" indent="-171450" eaLnBrk="1" hangingPunct="1">
              <a:spcBef>
                <a:spcPct val="0"/>
              </a:spcBef>
              <a:buFont typeface="Arial" panose="020B0604020202020204" pitchFamily="34" charset="0"/>
              <a:buChar char="•"/>
            </a:pPr>
            <a:r>
              <a:rPr lang="en-US" baseline="0" dirty="0" smtClean="0"/>
              <a:t>Develop shared leadership to create the transformation to 21</a:t>
            </a:r>
            <a:r>
              <a:rPr lang="en-US" baseline="30000" dirty="0" smtClean="0"/>
              <a:t>st</a:t>
            </a:r>
            <a:r>
              <a:rPr lang="en-US" baseline="0" dirty="0" smtClean="0"/>
              <a:t> CTLL</a:t>
            </a:r>
          </a:p>
          <a:p>
            <a:pPr eaLnBrk="1" hangingPunct="1">
              <a:spcBef>
                <a:spcPct val="0"/>
              </a:spcBef>
            </a:pPr>
            <a:endParaRPr lang="en-US" dirty="0" smtClean="0"/>
          </a:p>
          <a:p>
            <a:pPr eaLnBrk="1" hangingPunct="1">
              <a:spcBef>
                <a:spcPct val="0"/>
              </a:spcBef>
            </a:pPr>
            <a:r>
              <a:rPr lang="en-US" dirty="0" smtClean="0"/>
              <a:t>All educators will have the opportunity to have job-embedded collaborative professional Learning.</a:t>
            </a:r>
          </a:p>
          <a:p>
            <a:pPr eaLnBrk="1" hangingPunct="1">
              <a:spcBef>
                <a:spcPct val="0"/>
              </a:spcBef>
            </a:pPr>
            <a:endParaRPr lang="en-US" dirty="0" smtClean="0"/>
          </a:p>
          <a:p>
            <a:pPr eaLnBrk="1" hangingPunct="1">
              <a:spcBef>
                <a:spcPct val="0"/>
              </a:spcBef>
            </a:pPr>
            <a:r>
              <a:rPr lang="en-US" dirty="0" smtClean="0"/>
              <a:t>It is up to you to create with your staff and to lead the 21</a:t>
            </a:r>
            <a:r>
              <a:rPr lang="en-US" baseline="30000" dirty="0" smtClean="0"/>
              <a:t>st</a:t>
            </a:r>
            <a:r>
              <a:rPr lang="en-US" dirty="0" smtClean="0"/>
              <a:t> CTLL vision for your Schools.</a:t>
            </a:r>
          </a:p>
          <a:p>
            <a:pPr eaLnBrk="1" hangingPunct="1">
              <a:spcBef>
                <a:spcPct val="0"/>
              </a:spcBef>
            </a:pPr>
            <a:endParaRPr lang="en-US" dirty="0" smtClean="0"/>
          </a:p>
          <a:p>
            <a:pPr eaLnBrk="1" hangingPunct="1">
              <a:spcBef>
                <a:spcPct val="0"/>
              </a:spcBef>
            </a:pPr>
            <a:r>
              <a:rPr lang="en-US" dirty="0" smtClean="0"/>
              <a:t>Credits-and debriefing</a:t>
            </a:r>
          </a:p>
          <a:p>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35</a:t>
            </a:fld>
            <a:endParaRPr lang="en-US"/>
          </a:p>
        </p:txBody>
      </p:sp>
    </p:spTree>
    <p:extLst>
      <p:ext uri="{BB962C8B-B14F-4D97-AF65-F5344CB8AC3E}">
        <p14:creationId xmlns:p14="http://schemas.microsoft.com/office/powerpoint/2010/main" val="82961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6:25:</a:t>
            </a:r>
          </a:p>
          <a:p>
            <a:r>
              <a:rPr lang="en-US" dirty="0" smtClean="0"/>
              <a:t>Adrian’s bullet points:</a:t>
            </a:r>
          </a:p>
          <a:p>
            <a:pPr marL="171450" indent="-171450">
              <a:buFont typeface="Arial" panose="020B0604020202020204" pitchFamily="34" charset="0"/>
              <a:buChar char="•"/>
            </a:pPr>
            <a:r>
              <a:rPr lang="en-US" baseline="0" dirty="0" smtClean="0"/>
              <a:t>World changing/schooling is changing (traditional building or new building) to prepare students for future we cannot define.</a:t>
            </a:r>
          </a:p>
          <a:p>
            <a:pPr marL="171450" indent="-171450">
              <a:buFont typeface="Arial" panose="020B0604020202020204" pitchFamily="34" charset="0"/>
              <a:buChar char="•"/>
            </a:pPr>
            <a:r>
              <a:rPr lang="en-US" baseline="0" dirty="0" smtClean="0"/>
              <a:t>To meet the change :  </a:t>
            </a:r>
          </a:p>
          <a:p>
            <a:pPr marL="628650" lvl="1" indent="-171450">
              <a:buFont typeface="Arial" panose="020B0604020202020204" pitchFamily="34" charset="0"/>
              <a:buChar char="•"/>
            </a:pPr>
            <a:r>
              <a:rPr lang="en-US" baseline="0" dirty="0" smtClean="0"/>
              <a:t>21</a:t>
            </a:r>
            <a:r>
              <a:rPr lang="en-US" baseline="30000" dirty="0" smtClean="0"/>
              <a:t>st</a:t>
            </a:r>
            <a:r>
              <a:rPr lang="en-US" baseline="0" dirty="0" smtClean="0"/>
              <a:t> CTLL is tied to DoDEA Vision and Mission tie to 21</a:t>
            </a:r>
            <a:r>
              <a:rPr lang="en-US" baseline="30000" dirty="0" smtClean="0"/>
              <a:t>st</a:t>
            </a:r>
            <a:r>
              <a:rPr lang="en-US" baseline="0" dirty="0" smtClean="0"/>
              <a:t> CTLL (focus on high performing schools –engage, educate, empower students in preparation for college and career </a:t>
            </a:r>
          </a:p>
          <a:p>
            <a:pPr marL="628650" lvl="1" indent="-171450">
              <a:buFont typeface="Arial" panose="020B0604020202020204" pitchFamily="34" charset="0"/>
              <a:buChar char="•"/>
            </a:pPr>
            <a:r>
              <a:rPr lang="en-US" baseline="0" dirty="0" smtClean="0"/>
              <a:t>21</a:t>
            </a:r>
            <a:r>
              <a:rPr lang="en-US" baseline="30000" dirty="0" smtClean="0"/>
              <a:t>st</a:t>
            </a:r>
            <a:r>
              <a:rPr lang="en-US" baseline="0" dirty="0" smtClean="0"/>
              <a:t> CTLL is tied  to our PreK-12 Education Transformation (professional learning) priorities through the development of Professional Development</a:t>
            </a:r>
          </a:p>
          <a:p>
            <a:pPr marL="628650" lvl="1" indent="-171450">
              <a:buFont typeface="Arial" panose="020B0604020202020204" pitchFamily="34" charset="0"/>
              <a:buChar char="•"/>
            </a:pPr>
            <a:r>
              <a:rPr lang="en-US" baseline="0" dirty="0" smtClean="0"/>
              <a:t>21</a:t>
            </a:r>
            <a:r>
              <a:rPr lang="en-US" baseline="30000" dirty="0" smtClean="0"/>
              <a:t>st</a:t>
            </a:r>
            <a:r>
              <a:rPr lang="en-US" baseline="0" dirty="0" smtClean="0"/>
              <a:t> CTLL is tied to the CSP-develop talent excellence which impacts our school excellence and student excellence</a:t>
            </a:r>
          </a:p>
          <a:p>
            <a:pPr marL="0" lvl="0" indent="0">
              <a:buFont typeface="Arial" panose="020B0604020202020204" pitchFamily="34" charset="0"/>
              <a:buNone/>
            </a:pPr>
            <a:r>
              <a:rPr lang="en-US" baseline="0" dirty="0" smtClean="0"/>
              <a:t>“</a:t>
            </a:r>
            <a:r>
              <a:rPr lang="en-US" sz="1200" kern="1200" dirty="0" smtClean="0">
                <a:solidFill>
                  <a:schemeClr val="tx1"/>
                </a:solidFill>
                <a:effectLst/>
                <a:latin typeface="+mn-lt"/>
                <a:ea typeface="+mn-ea"/>
                <a:cs typeface="+mn-cs"/>
              </a:rPr>
              <a:t>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CTLL framework recognizes that delivering high-quality instruction requires educators to develop and continuously hone a repertoire of highly sophisticated skills.  We live in an increasingly complex and dynamic world where knowledge requirements for student success in college and careers are continually evolving.”</a:t>
            </a:r>
            <a:endParaRPr lang="en-US" baseline="0" dirty="0" smtClean="0"/>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Expectation for all educators to embrace learning.</a:t>
            </a:r>
          </a:p>
          <a:p>
            <a:pPr marL="171450" indent="-171450">
              <a:buFont typeface="Arial" panose="020B0604020202020204" pitchFamily="34" charset="0"/>
              <a:buChar char="•"/>
            </a:pPr>
            <a:r>
              <a:rPr lang="en-US" baseline="0" dirty="0" smtClean="0"/>
              <a:t>Not since The Study of Teaching has DoDEA had a focused professional development</a:t>
            </a:r>
          </a:p>
          <a:p>
            <a:pPr marL="171450" indent="-171450">
              <a:buFont typeface="Arial" panose="020B0604020202020204" pitchFamily="34" charset="0"/>
              <a:buChar char="•"/>
            </a:pPr>
            <a:r>
              <a:rPr lang="en-US" baseline="0" dirty="0" smtClean="0"/>
              <a:t>DoDEA presents 21</a:t>
            </a:r>
            <a:r>
              <a:rPr lang="en-US" baseline="30000" dirty="0" smtClean="0"/>
              <a:t>st</a:t>
            </a:r>
            <a:r>
              <a:rPr lang="en-US" baseline="0" dirty="0" smtClean="0"/>
              <a:t> CTLL and the Professional Learning Framework:</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6:30</a:t>
            </a:r>
            <a:r>
              <a:rPr lang="en-US" baseline="0" dirty="0" smtClean="0"/>
              <a:t>  </a:t>
            </a:r>
            <a:r>
              <a:rPr lang="en-US" dirty="0" smtClean="0"/>
              <a:t>Mr. Talley</a:t>
            </a:r>
            <a:r>
              <a:rPr lang="en-US" baseline="0" dirty="0" smtClean="0"/>
              <a:t> introduce Melanie Henson and group who will lead the overview of 21</a:t>
            </a:r>
            <a:r>
              <a:rPr lang="en-US" baseline="30000" dirty="0" smtClean="0"/>
              <a:t>st</a:t>
            </a:r>
            <a:r>
              <a:rPr lang="en-US" baseline="0" dirty="0" smtClean="0"/>
              <a:t> CTLL</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a:t>
            </a:fld>
            <a:endParaRPr lang="en-US" dirty="0"/>
          </a:p>
        </p:txBody>
      </p:sp>
    </p:spTree>
    <p:extLst>
      <p:ext uri="{BB962C8B-B14F-4D97-AF65-F5344CB8AC3E}">
        <p14:creationId xmlns:p14="http://schemas.microsoft.com/office/powerpoint/2010/main" val="3537867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a:t>
            </a:r>
            <a:r>
              <a:rPr lang="en-US" baseline="0" dirty="0" smtClean="0"/>
              <a:t> to thank the above listed groups and educators for their tireless support, research, and development of 21</a:t>
            </a:r>
            <a:r>
              <a:rPr lang="en-US" baseline="30000" dirty="0" smtClean="0"/>
              <a:t>st</a:t>
            </a:r>
            <a:r>
              <a:rPr lang="en-US" baseline="0" dirty="0" smtClean="0"/>
              <a:t> CTLL</a:t>
            </a:r>
          </a:p>
          <a:p>
            <a:endParaRPr lang="en-US" baseline="0" dirty="0" smtClean="0"/>
          </a:p>
          <a:p>
            <a:r>
              <a:rPr lang="en-US" baseline="0" dirty="0" smtClean="0"/>
              <a:t>Your next step is to join your Area’s designated groups to work through the debriefing protocol.</a:t>
            </a:r>
          </a:p>
          <a:p>
            <a:endParaRPr lang="en-US" baseline="0" dirty="0" smtClean="0"/>
          </a:p>
          <a:p>
            <a:r>
              <a:rPr lang="en-US" baseline="0" dirty="0" smtClean="0"/>
              <a:t>Have a wonderful day/evening.  If we can help in any way, let us know.</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36</a:t>
            </a:fld>
            <a:endParaRPr lang="en-US"/>
          </a:p>
        </p:txBody>
      </p:sp>
    </p:spTree>
    <p:extLst>
      <p:ext uri="{BB962C8B-B14F-4D97-AF65-F5344CB8AC3E}">
        <p14:creationId xmlns:p14="http://schemas.microsoft.com/office/powerpoint/2010/main" val="115036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smtClean="0"/>
          </a:p>
          <a:p>
            <a:pPr eaLnBrk="1" hangingPunct="1">
              <a:spcBef>
                <a:spcPct val="0"/>
              </a:spcBef>
            </a:pPr>
            <a:r>
              <a:rPr lang="en-US" dirty="0" smtClean="0"/>
              <a:t>Melanie:  Greetings and Welcome, Everyone, to an overview of 21</a:t>
            </a:r>
            <a:r>
              <a:rPr lang="en-US" baseline="30000" dirty="0" smtClean="0"/>
              <a:t>st</a:t>
            </a:r>
            <a:r>
              <a:rPr lang="en-US" dirty="0" smtClean="0"/>
              <a:t> Century Teaching Learning and Leading. </a:t>
            </a:r>
          </a:p>
          <a:p>
            <a:pPr eaLnBrk="1" hangingPunct="1">
              <a:spcBef>
                <a:spcPct val="0"/>
              </a:spcBef>
            </a:pPr>
            <a:endParaRPr lang="en-US" dirty="0" smtClean="0"/>
          </a:p>
          <a:p>
            <a:pPr eaLnBrk="1" hangingPunct="1">
              <a:spcBef>
                <a:spcPct val="0"/>
              </a:spcBef>
            </a:pPr>
            <a:r>
              <a:rPr lang="en-US" dirty="0" smtClean="0"/>
              <a:t>Our purpose today is to begin the preparation of the 21</a:t>
            </a:r>
            <a:r>
              <a:rPr lang="en-US" baseline="30000" dirty="0" smtClean="0"/>
              <a:t>st</a:t>
            </a:r>
            <a:r>
              <a:rPr lang="en-US" dirty="0" smtClean="0"/>
              <a:t> CTLL preliminary Phase I implementation.  Phase I will begin in the spring of 2014 while the actual implementation </a:t>
            </a:r>
            <a:r>
              <a:rPr lang="en-US" dirty="0" err="1" smtClean="0"/>
              <a:t>occuring</a:t>
            </a:r>
            <a:r>
              <a:rPr lang="en-US" dirty="0" smtClean="0"/>
              <a:t> in the spring of 2015.</a:t>
            </a:r>
          </a:p>
          <a:p>
            <a:pPr eaLnBrk="1" hangingPunct="1">
              <a:spcBef>
                <a:spcPct val="0"/>
              </a:spcBef>
            </a:pPr>
            <a:endParaRPr lang="en-US" dirty="0" smtClean="0"/>
          </a:p>
          <a:p>
            <a:pPr eaLnBrk="1" hangingPunct="1">
              <a:spcBef>
                <a:spcPct val="0"/>
              </a:spcBef>
            </a:pPr>
            <a:r>
              <a:rPr lang="en-US" dirty="0" smtClean="0"/>
              <a:t>Let me introduce my colleague who are with us today.:  Dr. Fran Austin, Acting Deputy Director, CIA of DDESS; Dr. Terry Greene, Deputy Director , CIA of Europe, and Dr. Joyce Lutrey, Deputy Director, CIA of Pacific.</a:t>
            </a:r>
            <a:endParaRPr lang="en-US" dirty="0"/>
          </a:p>
        </p:txBody>
      </p:sp>
      <p:sp>
        <p:nvSpPr>
          <p:cNvPr id="4" name="Slide Number Placeholder 3"/>
          <p:cNvSpPr>
            <a:spLocks noGrp="1"/>
          </p:cNvSpPr>
          <p:nvPr>
            <p:ph type="sldNum" sz="quarter" idx="10"/>
          </p:nvPr>
        </p:nvSpPr>
        <p:spPr/>
        <p:txBody>
          <a:bodyPr/>
          <a:lstStyle/>
          <a:p>
            <a:fld id="{4FAD7F4D-72D3-4E6C-A70D-A42DE16BB83A}" type="slidenum">
              <a:rPr lang="en-US" smtClean="0"/>
              <a:t>4</a:t>
            </a:fld>
            <a:endParaRPr lang="en-US" dirty="0"/>
          </a:p>
        </p:txBody>
      </p:sp>
    </p:spTree>
    <p:extLst>
      <p:ext uri="{BB962C8B-B14F-4D97-AF65-F5344CB8AC3E}">
        <p14:creationId xmlns:p14="http://schemas.microsoft.com/office/powerpoint/2010/main" val="300262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Melanie:  </a:t>
            </a:r>
            <a:r>
              <a:rPr lang="en-US" sz="1200" kern="1200" baseline="0" dirty="0" smtClean="0">
                <a:solidFill>
                  <a:schemeClr val="tx1"/>
                </a:solidFill>
                <a:effectLst/>
                <a:latin typeface="+mn-lt"/>
                <a:ea typeface="+mn-ea"/>
                <a:cs typeface="+mn-cs"/>
              </a:rPr>
              <a:t>slides 5-12, </a:t>
            </a:r>
            <a:r>
              <a:rPr lang="en-US" sz="1200" kern="1200" dirty="0" smtClean="0">
                <a:solidFill>
                  <a:schemeClr val="tx1"/>
                </a:solidFill>
                <a:effectLst/>
                <a:latin typeface="+mn-lt"/>
                <a:ea typeface="+mn-ea"/>
                <a:cs typeface="+mn-cs"/>
              </a:rPr>
              <a:t>10 minutes</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eaLnBrk="1" hangingPunct="1">
              <a:spcBef>
                <a:spcPct val="0"/>
              </a:spcBef>
            </a:pPr>
            <a:r>
              <a:rPr lang="en-US" dirty="0" smtClean="0"/>
              <a:t> Go over the Outcomes. </a:t>
            </a:r>
          </a:p>
          <a:p>
            <a:pPr eaLnBrk="1" hangingPunct="1">
              <a:spcBef>
                <a:spcPct val="0"/>
              </a:spcBef>
            </a:pPr>
            <a:endParaRPr lang="en-US" dirty="0" smtClean="0"/>
          </a:p>
          <a:p>
            <a:pPr eaLnBrk="1" hangingPunct="1">
              <a:spcBef>
                <a:spcPct val="0"/>
              </a:spcBef>
            </a:pPr>
            <a:r>
              <a:rPr lang="en-US" b="1" dirty="0" smtClean="0"/>
              <a:t>This section of the webinar  will take you through each component of  the Professional Learning Framework, the integrated approach to 21</a:t>
            </a:r>
            <a:r>
              <a:rPr lang="en-US" b="1" baseline="30000" dirty="0" smtClean="0"/>
              <a:t>st</a:t>
            </a:r>
            <a:r>
              <a:rPr lang="en-US" b="1" dirty="0" smtClean="0"/>
              <a:t> CTLL, the 21</a:t>
            </a:r>
            <a:r>
              <a:rPr lang="en-US" b="1" baseline="30000" dirty="0" smtClean="0"/>
              <a:t>st</a:t>
            </a:r>
            <a:r>
              <a:rPr lang="en-US" b="1" dirty="0" smtClean="0"/>
              <a:t> Century Principal Leadership, the connections and our timeline.</a:t>
            </a:r>
          </a:p>
          <a:p>
            <a:pPr eaLnBrk="1" hangingPunct="1">
              <a:spcBef>
                <a:spcPct val="0"/>
              </a:spcBef>
            </a:pPr>
            <a:endParaRPr lang="en-US" b="1" dirty="0" smtClean="0"/>
          </a:p>
          <a:p>
            <a:pPr eaLnBrk="1" hangingPunct="1">
              <a:spcBef>
                <a:spcPct val="0"/>
              </a:spcBef>
            </a:pPr>
            <a:r>
              <a:rPr lang="en-US" b="1" dirty="0" smtClean="0"/>
              <a:t>It is our goal that you will be able to use this power point,</a:t>
            </a:r>
            <a:r>
              <a:rPr lang="en-US" b="1" baseline="0" dirty="0" smtClean="0"/>
              <a:t> its content, and the 21</a:t>
            </a:r>
            <a:r>
              <a:rPr lang="en-US" b="1" baseline="30000" dirty="0" smtClean="0"/>
              <a:t>st</a:t>
            </a:r>
            <a:r>
              <a:rPr lang="en-US" b="1" baseline="0" dirty="0" smtClean="0"/>
              <a:t> CTLL website to build your capacity and the capacity to build others.</a:t>
            </a:r>
            <a:endParaRPr lang="en-US" dirty="0" smtClean="0"/>
          </a:p>
        </p:txBody>
      </p:sp>
      <p:sp>
        <p:nvSpPr>
          <p:cNvPr id="4" name="Slide Number Placeholder 3"/>
          <p:cNvSpPr>
            <a:spLocks noGrp="1"/>
          </p:cNvSpPr>
          <p:nvPr>
            <p:ph type="sldNum" sz="quarter" idx="10"/>
          </p:nvPr>
        </p:nvSpPr>
        <p:spPr/>
        <p:txBody>
          <a:bodyPr/>
          <a:lstStyle/>
          <a:p>
            <a:fld id="{4FAD7F4D-72D3-4E6C-A70D-A42DE16BB83A}" type="slidenum">
              <a:rPr lang="en-US" smtClean="0"/>
              <a:t>5</a:t>
            </a:fld>
            <a:endParaRPr lang="en-US"/>
          </a:p>
        </p:txBody>
      </p:sp>
    </p:spTree>
    <p:extLst>
      <p:ext uri="{BB962C8B-B14F-4D97-AF65-F5344CB8AC3E}">
        <p14:creationId xmlns:p14="http://schemas.microsoft.com/office/powerpoint/2010/main" val="377447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Melanie:  20 minutes</a:t>
            </a:r>
            <a:r>
              <a:rPr lang="en-US" sz="1200" kern="1200" baseline="0" dirty="0" smtClean="0">
                <a:solidFill>
                  <a:schemeClr val="tx1"/>
                </a:solidFill>
                <a:effectLst/>
                <a:latin typeface="+mn-lt"/>
                <a:ea typeface="+mn-ea"/>
                <a:cs typeface="+mn-cs"/>
              </a:rPr>
              <a:t> slides 5-11</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spcBef>
                <a:spcPct val="0"/>
              </a:spcBef>
            </a:pPr>
            <a:r>
              <a:rPr lang="en-US" dirty="0" smtClean="0"/>
              <a:t>This graphic represents the Professional Learning Framework cycle. The Professional Learning Framework (PLF) provides a continuous, customized professional learning cycle that evolves to support and meet the needs of our educators over the next several years. The cycle is universal and applies to all learners and to all types of content.</a:t>
            </a:r>
          </a:p>
          <a:p>
            <a:pPr eaLnBrk="1" hangingPunct="1">
              <a:spcBef>
                <a:spcPct val="0"/>
              </a:spcBef>
            </a:pPr>
            <a:endParaRPr lang="en-US" dirty="0" smtClean="0"/>
          </a:p>
          <a:p>
            <a:pPr eaLnBrk="1" hangingPunct="1">
              <a:spcBef>
                <a:spcPct val="0"/>
              </a:spcBef>
            </a:pPr>
            <a:r>
              <a:rPr lang="en-US" b="1" dirty="0" smtClean="0"/>
              <a:t>We begin the cycle with the Learner Outcomes, the heart of the cycle.  The cycle moves from Learner Outcomes</a:t>
            </a:r>
            <a:r>
              <a:rPr lang="en-US" b="1" baseline="0" dirty="0" smtClean="0"/>
              <a:t> to Reflection and Evaluation to Strands and Strategies, to Professional Learning to Real World Application and back to Reflection and Evaluation.  You will notice that collaboration and data-driven decision making are continues throughout the learning cycle.</a:t>
            </a:r>
            <a:endParaRPr lang="en-US" b="1" dirty="0" smtClean="0"/>
          </a:p>
        </p:txBody>
      </p:sp>
      <p:sp>
        <p:nvSpPr>
          <p:cNvPr id="4" name="Slide Number Placeholder 3"/>
          <p:cNvSpPr>
            <a:spLocks noGrp="1"/>
          </p:cNvSpPr>
          <p:nvPr>
            <p:ph type="sldNum" sz="quarter" idx="10"/>
          </p:nvPr>
        </p:nvSpPr>
        <p:spPr/>
        <p:txBody>
          <a:bodyPr/>
          <a:lstStyle/>
          <a:p>
            <a:fld id="{4FAD7F4D-72D3-4E6C-A70D-A42DE16BB83A}" type="slidenum">
              <a:rPr lang="en-US" smtClean="0"/>
              <a:t>6</a:t>
            </a:fld>
            <a:endParaRPr lang="en-US"/>
          </a:p>
        </p:txBody>
      </p:sp>
    </p:spTree>
    <p:extLst>
      <p:ext uri="{BB962C8B-B14F-4D97-AF65-F5344CB8AC3E}">
        <p14:creationId xmlns:p14="http://schemas.microsoft.com/office/powerpoint/2010/main" val="217759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2813" eaLnBrk="1" hangingPunct="1">
              <a:spcBef>
                <a:spcPct val="0"/>
              </a:spcBef>
            </a:pPr>
            <a:r>
              <a:rPr lang="en-US" b="1" dirty="0" smtClean="0"/>
              <a:t>Learner Outcomes:  </a:t>
            </a:r>
            <a:r>
              <a:rPr lang="en-US" dirty="0" smtClean="0"/>
              <a:t>The learning cycle begins in the center and focuses on the outcomes of the learner.  Content knowledge and the 21</a:t>
            </a:r>
            <a:r>
              <a:rPr lang="en-US" baseline="30000" dirty="0" smtClean="0"/>
              <a:t>st</a:t>
            </a:r>
            <a:r>
              <a:rPr lang="en-US" dirty="0" smtClean="0"/>
              <a:t> century skills (the Seven Survival Skills of Tony Wagner) combine to create the learner outcomes.  The learner outcomes provide what is to be learned and demonstrated.  DoDEA has adopted the Wager Survival Skills.  </a:t>
            </a:r>
          </a:p>
          <a:p>
            <a:pPr defTabSz="912813" eaLnBrk="1" hangingPunct="1">
              <a:spcBef>
                <a:spcPct val="0"/>
              </a:spcBef>
            </a:pPr>
            <a:endParaRPr lang="en-US" dirty="0" smtClean="0"/>
          </a:p>
          <a:p>
            <a:pPr defTabSz="912813" eaLnBrk="1" hangingPunct="1">
              <a:spcBef>
                <a:spcPct val="0"/>
              </a:spcBef>
            </a:pPr>
            <a:r>
              <a:rPr lang="en-US" dirty="0" smtClean="0"/>
              <a:t>This graphic shows how the 21</a:t>
            </a:r>
            <a:r>
              <a:rPr lang="en-US" baseline="30000" dirty="0" smtClean="0"/>
              <a:t>st</a:t>
            </a:r>
            <a:r>
              <a:rPr lang="en-US" dirty="0" smtClean="0"/>
              <a:t> century skills and the content standards work together.  The 21</a:t>
            </a:r>
            <a:r>
              <a:rPr lang="en-US" baseline="30000" dirty="0" smtClean="0"/>
              <a:t>st</a:t>
            </a:r>
            <a:r>
              <a:rPr lang="en-US" dirty="0" smtClean="0"/>
              <a:t> century skills are taught through the standards. Whether we use our DoDEA Standards or the Common Core State Standards, content and skills together create the 21</a:t>
            </a:r>
            <a:r>
              <a:rPr lang="en-US" baseline="30000" dirty="0" smtClean="0"/>
              <a:t>st</a:t>
            </a:r>
            <a:r>
              <a:rPr lang="en-US" dirty="0" smtClean="0"/>
              <a:t> Century Learner Outcomes.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AD7F4D-72D3-4E6C-A70D-A42DE16BB83A}" type="slidenum">
              <a:rPr lang="en-US" smtClean="0"/>
              <a:t>7</a:t>
            </a:fld>
            <a:endParaRPr lang="en-US"/>
          </a:p>
        </p:txBody>
      </p:sp>
    </p:spTree>
    <p:extLst>
      <p:ext uri="{BB962C8B-B14F-4D97-AF65-F5344CB8AC3E}">
        <p14:creationId xmlns:p14="http://schemas.microsoft.com/office/powerpoint/2010/main" val="351296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spcBef>
                <a:spcPct val="0"/>
              </a:spcBef>
            </a:pPr>
            <a:r>
              <a:rPr lang="en-US" b="1" dirty="0" smtClean="0"/>
              <a:t>Reflection:  </a:t>
            </a:r>
            <a:r>
              <a:rPr lang="en-US" dirty="0" smtClean="0"/>
              <a:t>Once the learner outcomes and the 21st century skills are established, they move to the Reflection and Evaluation section of the learning cycle. The learner(s) reflect on what they know by using the Reflection rubrics (teachers and students) or self-assessment tools (leaders).</a:t>
            </a:r>
          </a:p>
          <a:p>
            <a:pPr eaLnBrk="1" hangingPunct="1">
              <a:spcBef>
                <a:spcPct val="0"/>
              </a:spcBef>
            </a:pPr>
            <a:endParaRPr lang="en-US" b="1" dirty="0" smtClean="0"/>
          </a:p>
          <a:p>
            <a:pPr eaLnBrk="1" hangingPunct="1">
              <a:spcBef>
                <a:spcPct val="0"/>
              </a:spcBef>
            </a:pPr>
            <a:r>
              <a:rPr lang="en-US" b="1" dirty="0" smtClean="0"/>
              <a:t>The Reflection and Evaluation Rubrics:</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There are seven rubrics that align with the seven 21</a:t>
            </a:r>
            <a:r>
              <a:rPr lang="en-US" baseline="30000" dirty="0" smtClean="0"/>
              <a:t>st</a:t>
            </a:r>
            <a:r>
              <a:rPr lang="en-US" dirty="0" smtClean="0"/>
              <a:t> century skills.  </a:t>
            </a:r>
          </a:p>
          <a:p>
            <a:pPr eaLnBrk="1" hangingPunct="1">
              <a:spcBef>
                <a:spcPct val="0"/>
              </a:spcBef>
            </a:pPr>
            <a:r>
              <a:rPr lang="en-US" dirty="0" smtClean="0"/>
              <a:t>The seven Reflection and Evaluation rubrics are designed for teachers and their students to use at the beginning of a lesson design and again at the end of the lesson cycle to evaluate the progress of learners after applying the 21</a:t>
            </a:r>
            <a:r>
              <a:rPr lang="en-US" baseline="30000" dirty="0" smtClean="0"/>
              <a:t>st</a:t>
            </a:r>
            <a:r>
              <a:rPr lang="en-US" dirty="0" smtClean="0"/>
              <a:t> century skills to their work.   Each rubric supports the growth of a student-centered classroom where students become more engaged in the learning process and can apply the Learner Outcomes (knowledge and skills) to the real world. The reflection section drives the educators decision for instructional practice professional learning and selection.</a:t>
            </a:r>
          </a:p>
          <a:p>
            <a:pPr eaLnBrk="1" hangingPunct="1">
              <a:spcBef>
                <a:spcPct val="0"/>
              </a:spcBef>
            </a:pPr>
            <a:endParaRPr lang="en-US" dirty="0" smtClean="0"/>
          </a:p>
          <a:p>
            <a:pPr eaLnBrk="1" hangingPunct="1">
              <a:spcBef>
                <a:spcPct val="0"/>
              </a:spcBef>
            </a:pPr>
            <a:r>
              <a:rPr lang="en-US" dirty="0" smtClean="0"/>
              <a:t>Walk through this so participants understand this well.  The goal is to move from the entry level of development of the skills to the ideal/target level for both teachers and students.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AD7F4D-72D3-4E6C-A70D-A42DE16BB83A}" type="slidenum">
              <a:rPr lang="en-US" smtClean="0"/>
              <a:t>8</a:t>
            </a:fld>
            <a:endParaRPr lang="en-US"/>
          </a:p>
        </p:txBody>
      </p:sp>
    </p:spTree>
    <p:extLst>
      <p:ext uri="{BB962C8B-B14F-4D97-AF65-F5344CB8AC3E}">
        <p14:creationId xmlns:p14="http://schemas.microsoft.com/office/powerpoint/2010/main" val="3512964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spcBef>
                <a:spcPct val="0"/>
              </a:spcBef>
            </a:pPr>
            <a:r>
              <a:rPr lang="en-US" b="1" dirty="0" smtClean="0"/>
              <a:t>Strands and Strategies:  </a:t>
            </a:r>
            <a:r>
              <a:rPr lang="en-US" dirty="0" smtClean="0"/>
              <a:t>Once educators/teachers reflect on their level of readiness of the 21</a:t>
            </a:r>
            <a:r>
              <a:rPr lang="en-US" baseline="30000" dirty="0" smtClean="0"/>
              <a:t>st</a:t>
            </a:r>
            <a:r>
              <a:rPr lang="en-US" dirty="0" smtClean="0"/>
              <a:t> century skills, they determines what pedagogical area in the toolbox will enrich their teaching and learning practice.  </a:t>
            </a:r>
          </a:p>
          <a:p>
            <a:pPr eaLnBrk="1" hangingPunct="1">
              <a:spcBef>
                <a:spcPct val="0"/>
              </a:spcBef>
            </a:pPr>
            <a:endParaRPr lang="en-US" dirty="0" smtClean="0"/>
          </a:p>
          <a:p>
            <a:pPr eaLnBrk="1" hangingPunct="1">
              <a:spcBef>
                <a:spcPct val="0"/>
              </a:spcBef>
            </a:pPr>
            <a:r>
              <a:rPr lang="en-US" dirty="0" smtClean="0"/>
              <a:t>Currently, there are six strands or categories of learning.  Each strand has a minimum of three strategies that support the building of pedagogical knowledge in each strand. The strands, LE, SCI, CI, TI, MCC, and SL (read from the screen), provide descriptors/attributes of what successful 21</a:t>
            </a:r>
            <a:r>
              <a:rPr lang="en-US" baseline="30000" dirty="0" smtClean="0"/>
              <a:t>st</a:t>
            </a:r>
            <a:r>
              <a:rPr lang="en-US" dirty="0" smtClean="0"/>
              <a:t> century schools do.  </a:t>
            </a:r>
          </a:p>
          <a:p>
            <a:pPr eaLnBrk="1" hangingPunct="1">
              <a:spcBef>
                <a:spcPct val="0"/>
              </a:spcBef>
            </a:pPr>
            <a:endParaRPr lang="en-US" dirty="0" smtClean="0"/>
          </a:p>
          <a:p>
            <a:pPr eaLnBrk="1" hangingPunct="1">
              <a:spcBef>
                <a:spcPct val="0"/>
              </a:spcBef>
            </a:pPr>
            <a:r>
              <a:rPr lang="en-US" dirty="0" smtClean="0"/>
              <a:t>Educators will select from the toolbox (Digital Professional Learning) the strands and strategy(</a:t>
            </a:r>
            <a:r>
              <a:rPr lang="en-US" dirty="0" err="1" smtClean="0"/>
              <a:t>ies</a:t>
            </a:r>
            <a:r>
              <a:rPr lang="en-US" dirty="0" smtClean="0"/>
              <a:t>) that best support their learning. Once a teacher selects the best learning opportunity, the teachers are ready to begin learning and collaborating together.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AD7F4D-72D3-4E6C-A70D-A42DE16BB83A}" type="slidenum">
              <a:rPr lang="en-US" smtClean="0"/>
              <a:t>9</a:t>
            </a:fld>
            <a:endParaRPr lang="en-US"/>
          </a:p>
        </p:txBody>
      </p:sp>
    </p:spTree>
    <p:extLst>
      <p:ext uri="{BB962C8B-B14F-4D97-AF65-F5344CB8AC3E}">
        <p14:creationId xmlns:p14="http://schemas.microsoft.com/office/powerpoint/2010/main" val="3512964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fld id="{F14CA588-743A-45C0-A954-5EFA624B18E6}" type="datetimeFigureOut">
              <a:rPr lang="en-US" smtClean="0"/>
              <a:t>2/24/2014</a:t>
            </a:fld>
            <a:endParaRPr lang="en-US"/>
          </a:p>
        </p:txBody>
      </p:sp>
      <p:sp>
        <p:nvSpPr>
          <p:cNvPr id="17" name="Footer Placeholder 16"/>
          <p:cNvSpPr>
            <a:spLocks noGrp="1"/>
          </p:cNvSpPr>
          <p:nvPr>
            <p:ph type="ftr" sz="quarter" idx="11"/>
          </p:nvPr>
        </p:nvSpPr>
        <p:spPr>
          <a:xfrm>
            <a:off x="2085393" y="177405"/>
            <a:ext cx="5867400" cy="273844"/>
          </a:xfrm>
        </p:spPr>
        <p:txBody>
          <a:bodyPr/>
          <a:lstStyle>
            <a:lvl1pPr algn="r" eaLnBrk="1" latinLnBrk="0" hangingPunct="1">
              <a:defRPr kumimoji="0">
                <a:solidFill>
                  <a:schemeClr val="tx2"/>
                </a:solidFill>
              </a:defRPr>
            </a:lvl1pPr>
            <a:extLst/>
          </a:lstStyle>
          <a:p>
            <a:endParaRPr lang="en-US"/>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6CABDDD8-5474-41E9-B7A3-F6B15CBA80E3}" type="slidenum">
              <a:rPr lang="en-US" smtClean="0"/>
              <a:t>‹#›</a:t>
            </a:fld>
            <a:endParaRPr lang="en-US"/>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629150"/>
            <a:ext cx="2286001" cy="39560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76750"/>
            <a:ext cx="590550" cy="59055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CA588-743A-45C0-A954-5EFA624B18E6}"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BDDD8-5474-41E9-B7A3-F6B15CBA80E3}" type="slidenum">
              <a:rPr lang="en-US" smtClean="0"/>
              <a:t>‹#›</a:t>
            </a:fld>
            <a:endParaRPr lang="en-US"/>
          </a:p>
        </p:txBody>
      </p:sp>
    </p:spTree>
    <p:extLst>
      <p:ext uri="{BB962C8B-B14F-4D97-AF65-F5344CB8AC3E}">
        <p14:creationId xmlns:p14="http://schemas.microsoft.com/office/powerpoint/2010/main" val="19245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extLst/>
          </a:lstStyle>
          <a:p>
            <a:fld id="{F14CA588-743A-45C0-A954-5EFA624B18E6}" type="datetimeFigureOut">
              <a:rPr lang="en-US" smtClean="0"/>
              <a:t>2/24/2014</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fld id="{6CABDDD8-5474-41E9-B7A3-F6B15CBA80E3}" type="slidenum">
              <a:rPr lang="en-US" smtClean="0"/>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057401"/>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F14CA588-743A-45C0-A954-5EFA624B18E6}" type="datetimeFigureOut">
              <a:rPr lang="en-US" smtClean="0"/>
              <a:t>2/24/2014</a:t>
            </a:fld>
            <a:endParaRPr lang="en-US"/>
          </a:p>
        </p:txBody>
      </p:sp>
      <p:sp>
        <p:nvSpPr>
          <p:cNvPr id="13" name="Slide Number Placeholder 12"/>
          <p:cNvSpPr>
            <a:spLocks noGrp="1"/>
          </p:cNvSpPr>
          <p:nvPr>
            <p:ph type="sldNum" sz="quarter" idx="11"/>
          </p:nvPr>
        </p:nvSpPr>
        <p:spPr>
          <a:xfrm>
            <a:off x="0" y="1314451"/>
            <a:ext cx="1295400" cy="526257"/>
          </a:xfrm>
        </p:spPr>
        <p:txBody>
          <a:bodyPr>
            <a:noAutofit/>
          </a:bodyPr>
          <a:lstStyle>
            <a:lvl1pPr eaLnBrk="1" latinLnBrk="0" hangingPunct="1">
              <a:defRPr kumimoji="0" sz="2400">
                <a:solidFill>
                  <a:srgbClr val="FFFFFF"/>
                </a:solidFill>
              </a:defRPr>
            </a:lvl1pPr>
            <a:extLst/>
          </a:lstStyle>
          <a:p>
            <a:fld id="{6CABDDD8-5474-41E9-B7A3-F6B15CBA80E3}" type="slidenum">
              <a:rPr lang="en-US" smtClean="0"/>
              <a:t>‹#›</a:t>
            </a:fld>
            <a:endParaRPr lang="en-US"/>
          </a:p>
        </p:txBody>
      </p:sp>
      <p:sp>
        <p:nvSpPr>
          <p:cNvPr id="14" name="Footer Placeholder 13"/>
          <p:cNvSpPr>
            <a:spLocks noGrp="1"/>
          </p:cNvSpPr>
          <p:nvPr>
            <p:ph type="ftr" sz="quarter" idx="12"/>
          </p:nvPr>
        </p:nvSpPr>
        <p:spPr/>
        <p:txBody>
          <a:bodyPr/>
          <a:lstStyle>
            <a:extLst/>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95800"/>
            <a:ext cx="590550" cy="5905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 y="4808009"/>
            <a:ext cx="1543050" cy="2679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352552"/>
            <a:ext cx="3886200" cy="3268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352550"/>
            <a:ext cx="3886200" cy="326862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extLst/>
          </a:lstStyle>
          <a:p>
            <a:fld id="{F14CA588-743A-45C0-A954-5EFA624B18E6}" type="datetimeFigureOut">
              <a:rPr lang="en-US" smtClean="0"/>
              <a:t>2/24/2014</a:t>
            </a:fld>
            <a:endParaRPr lang="en-US"/>
          </a:p>
        </p:txBody>
      </p:sp>
      <p:sp>
        <p:nvSpPr>
          <p:cNvPr id="10" name="Slide Number Placeholder 9"/>
          <p:cNvSpPr>
            <a:spLocks noGrp="1"/>
          </p:cNvSpPr>
          <p:nvPr>
            <p:ph type="sldNum" sz="quarter" idx="16"/>
          </p:nvPr>
        </p:nvSpPr>
        <p:spPr/>
        <p:txBody>
          <a:bodyPr rtlCol="0"/>
          <a:lstStyle>
            <a:extLst/>
          </a:lstStyle>
          <a:p>
            <a:fld id="{6CABDDD8-5474-41E9-B7A3-F6B15CBA80E3}" type="slidenum">
              <a:rPr lang="en-US" smtClean="0"/>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F14CA588-743A-45C0-A954-5EFA624B18E6}" type="datetimeFigureOut">
              <a:rPr lang="en-US" smtClean="0"/>
              <a:t>2/24/2014</a:t>
            </a:fld>
            <a:endParaRPr lang="en-US"/>
          </a:p>
        </p:txBody>
      </p:sp>
      <p:sp>
        <p:nvSpPr>
          <p:cNvPr id="12" name="Slide Number Placeholder 11"/>
          <p:cNvSpPr>
            <a:spLocks noGrp="1"/>
          </p:cNvSpPr>
          <p:nvPr>
            <p:ph type="sldNum" sz="quarter" idx="16"/>
          </p:nvPr>
        </p:nvSpPr>
        <p:spPr/>
        <p:txBody>
          <a:bodyPr rtlCol="0"/>
          <a:lstStyle>
            <a:extLst/>
          </a:lstStyle>
          <a:p>
            <a:fld id="{6CABDDD8-5474-41E9-B7A3-F6B15CBA80E3}" type="slidenum">
              <a:rPr lang="en-US" smtClean="0"/>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F14CA588-743A-45C0-A954-5EFA624B18E6}" type="datetimeFigureOut">
              <a:rPr lang="en-US" smtClean="0"/>
              <a:t>2/24/2014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6CABDDD8-5474-41E9-B7A3-F6B15CBA80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4CA588-743A-45C0-A954-5EFA624B18E6}" type="datetimeFigureOut">
              <a:rPr lang="en-US" smtClean="0"/>
              <a:t>2/24/2014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6CABDDD8-5474-41E9-B7A3-F6B15CBA80E3}" type="slidenum">
              <a:rPr lang="en-US" smtClean="0"/>
              <a:t>‹#›</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95800"/>
            <a:ext cx="590550" cy="5905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 y="4808009"/>
            <a:ext cx="1543050" cy="2679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F14CA588-743A-45C0-A954-5EFA624B18E6}" type="datetimeFigureOut">
              <a:rPr lang="en-US" smtClean="0"/>
              <a:t>2/24/2014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6CABDDD8-5474-41E9-B7A3-F6B15CBA80E3}" type="slidenum">
              <a:rPr lang="en-US" smtClean="0"/>
              <a:t>‹#›</a:t>
            </a:fld>
            <a:endParaRPr lang="en-US"/>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F14CA588-743A-45C0-A954-5EFA624B18E6}" type="datetimeFigureOut">
              <a:rPr lang="en-US" smtClean="0"/>
              <a:t>2/24/2014</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fld id="{6CABDDD8-5474-41E9-B7A3-F6B15CBA80E3}" type="slidenum">
              <a:rPr lang="en-US" smtClean="0"/>
              <a:t>‹#›</a:t>
            </a:fld>
            <a:endParaRPr lang="en-US"/>
          </a:p>
        </p:txBody>
      </p:sp>
      <p:sp>
        <p:nvSpPr>
          <p:cNvPr id="14" name="Footer Placeholder 13"/>
          <p:cNvSpPr>
            <a:spLocks noGrp="1"/>
          </p:cNvSpPr>
          <p:nvPr>
            <p:ph type="ftr" sz="quarter" idx="12"/>
          </p:nvPr>
        </p:nvSpPr>
        <p:spPr>
          <a:xfrm>
            <a:off x="1600200" y="4686156"/>
            <a:ext cx="4572000" cy="273844"/>
          </a:xfrm>
        </p:spPr>
        <p:txBody>
          <a:bodyPr rtlCol="0"/>
          <a:lstStyle>
            <a:extLst/>
          </a:lstStyle>
          <a:p>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95800"/>
            <a:ext cx="590550" cy="59055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28629"/>
            <a:ext cx="1447800" cy="251363"/>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F14CA588-743A-45C0-A954-5EFA624B18E6}" type="datetimeFigureOut">
              <a:rPr lang="en-US" smtClean="0"/>
              <a:t>2/24/2014</a:t>
            </a:fld>
            <a:endParaRPr lang="en-US"/>
          </a:p>
        </p:txBody>
      </p:sp>
      <p:sp>
        <p:nvSpPr>
          <p:cNvPr id="3" name="Footer Placeholder 2"/>
          <p:cNvSpPr>
            <a:spLocks noGrp="1"/>
          </p:cNvSpPr>
          <p:nvPr>
            <p:ph type="ftr" sz="quarter" idx="3"/>
          </p:nvPr>
        </p:nvSpPr>
        <p:spPr>
          <a:xfrm>
            <a:off x="609603" y="4686156"/>
            <a:ext cx="5421083" cy="273844"/>
          </a:xfrm>
          <a:prstGeom prst="rect">
            <a:avLst/>
          </a:prstGeom>
        </p:spPr>
        <p:txBody>
          <a:bodyPr vert="horz" anchor="ctr"/>
          <a:lstStyle>
            <a:lvl1pPr algn="r" eaLnBrk="1" latinLnBrk="0" hangingPunct="1">
              <a:defRPr kumimoji="0" sz="1400">
                <a:solidFill>
                  <a:schemeClr val="tx2"/>
                </a:solidFill>
              </a:defRPr>
            </a:lvl1pPr>
            <a:extLst/>
          </a:lstStyle>
          <a:p>
            <a:endParaRPr lang="en-US"/>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3" name="Slide Number Placeholder 22"/>
          <p:cNvSpPr>
            <a:spLocks noGrp="1"/>
          </p:cNvSpPr>
          <p:nvPr>
            <p:ph type="sldNum" sz="quarter" idx="4"/>
          </p:nvPr>
        </p:nvSpPr>
        <p:spPr>
          <a:xfrm>
            <a:off x="0" y="1123508"/>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fld id="{6CABDDD8-5474-41E9-B7A3-F6B15CBA80E3}" type="slidenum">
              <a:rPr lang="en-US" smtClean="0"/>
              <a:t>‹#›</a:t>
            </a:fld>
            <a:endParaRPr lang="en-US"/>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1" hangingPunct="1"/>
            <a:r>
              <a:rPr kumimoji="0" lang="en-US" smtClean="0"/>
              <a:t>Click to edit Master title style</a:t>
            </a:r>
          </a:p>
        </p:txBody>
      </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58200" y="4495800"/>
            <a:ext cx="590550" cy="59055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150" y="4808009"/>
            <a:ext cx="1543050" cy="2679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ontent.dodea.edu/VS/21st_century/web/21/principals.html"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hyperlink" Target="https://content.dodea.edu/VS/21st_century/web/21/index.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content.dodea.edu/VS/21st_century/web/21/index.html"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47500" lnSpcReduction="20000"/>
          </a:bodyPr>
          <a:lstStyle/>
          <a:p>
            <a:r>
              <a:rPr lang="en-US" dirty="0" err="1" smtClean="0"/>
              <a:t>DoDEA</a:t>
            </a:r>
            <a:r>
              <a:rPr lang="en-US" dirty="0" smtClean="0"/>
              <a:t> Area and District Leadership Meeting</a:t>
            </a:r>
          </a:p>
          <a:p>
            <a:r>
              <a:rPr lang="en-US" dirty="0" smtClean="0"/>
              <a:t>December 4, 2013</a:t>
            </a:r>
            <a:endParaRPr lang="en-US" dirty="0"/>
          </a:p>
        </p:txBody>
      </p:sp>
      <p:sp>
        <p:nvSpPr>
          <p:cNvPr id="2" name="Title 1"/>
          <p:cNvSpPr>
            <a:spLocks noGrp="1"/>
          </p:cNvSpPr>
          <p:nvPr>
            <p:ph type="title"/>
          </p:nvPr>
        </p:nvSpPr>
        <p:spPr>
          <a:xfrm>
            <a:off x="2141456" y="1809750"/>
            <a:ext cx="6477000" cy="2038350"/>
          </a:xfrm>
        </p:spPr>
        <p:txBody>
          <a:bodyPr/>
          <a:lstStyle/>
          <a:p>
            <a:r>
              <a:rPr lang="en-US" dirty="0" smtClean="0"/>
              <a:t>21</a:t>
            </a:r>
            <a:r>
              <a:rPr lang="en-US" baseline="30000" dirty="0" smtClean="0"/>
              <a:t>st</a:t>
            </a:r>
            <a:r>
              <a:rPr lang="en-US" dirty="0" smtClean="0"/>
              <a:t> Century Teaching, Learning, and Leading </a:t>
            </a:r>
            <a:r>
              <a:rPr lang="en-US" dirty="0"/>
              <a:t>(CTLL) Webinar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7" y="361950"/>
            <a:ext cx="1322203" cy="1322203"/>
          </a:xfrm>
          <a:prstGeom prst="rect">
            <a:avLst/>
          </a:prstGeom>
        </p:spPr>
      </p:pic>
    </p:spTree>
    <p:extLst>
      <p:ext uri="{BB962C8B-B14F-4D97-AF65-F5344CB8AC3E}">
        <p14:creationId xmlns:p14="http://schemas.microsoft.com/office/powerpoint/2010/main" val="2708587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8110"/>
            <a:ext cx="7620000" cy="1005840"/>
          </a:xfrm>
        </p:spPr>
        <p:txBody>
          <a:bodyPr/>
          <a:lstStyle/>
          <a:p>
            <a:r>
              <a:rPr lang="en-US" dirty="0" smtClean="0">
                <a:solidFill>
                  <a:schemeClr val="tx1"/>
                </a:solidFill>
              </a:rPr>
              <a:t>Professional Learning  </a:t>
            </a:r>
            <a:endParaRPr lang="en-US" dirty="0">
              <a:solidFill>
                <a:schemeClr val="tx1"/>
              </a:solidFill>
            </a:endParaRPr>
          </a:p>
        </p:txBody>
      </p:sp>
      <p:pic>
        <p:nvPicPr>
          <p:cNvPr id="1026" name="Picture 2" descr="C:\Users\Melanie.Henson\AppData\Local\Microsoft\Windows\Temporary Internet Files\Content.Outlook\2YU4HH7E\PLC wo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48469"/>
            <a:ext cx="5334000" cy="3552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3480"/>
            <a:ext cx="1143000" cy="106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98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8110"/>
            <a:ext cx="7696200" cy="1005840"/>
          </a:xfrm>
        </p:spPr>
        <p:txBody>
          <a:bodyPr/>
          <a:lstStyle/>
          <a:p>
            <a:r>
              <a:rPr lang="en-US" dirty="0" smtClean="0">
                <a:solidFill>
                  <a:schemeClr val="tx1"/>
                </a:solidFill>
              </a:rPr>
              <a:t>Real World Application   </a:t>
            </a:r>
            <a:endParaRPr lang="en-US" dirty="0">
              <a:solidFill>
                <a:schemeClr val="tx1"/>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 y="1428750"/>
            <a:ext cx="214884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428750"/>
            <a:ext cx="2134315" cy="1600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434843"/>
            <a:ext cx="1950720" cy="1594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1434843"/>
            <a:ext cx="2178629" cy="1594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200" y="3166567"/>
            <a:ext cx="2485248"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4400" y="3147517"/>
            <a:ext cx="23622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23480"/>
            <a:ext cx="1143000" cy="106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65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575391" y="260748"/>
            <a:ext cx="6501809" cy="436840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470639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823" y="361949"/>
            <a:ext cx="5691512" cy="42672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10614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514350"/>
            <a:ext cx="5486400" cy="432013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991726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62606"/>
            <a:ext cx="6477000" cy="47392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324481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4329" y="392917"/>
            <a:ext cx="6024271" cy="42362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764697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864" y="344305"/>
            <a:ext cx="6037735" cy="42848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1653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010" y="209550"/>
            <a:ext cx="5198790" cy="4857750"/>
          </a:xfrm>
          <a:prstGeom prst="rect">
            <a:avLst/>
          </a:prstGeom>
        </p:spPr>
      </p:pic>
    </p:spTree>
    <p:extLst>
      <p:ext uri="{BB962C8B-B14F-4D97-AF65-F5344CB8AC3E}">
        <p14:creationId xmlns:p14="http://schemas.microsoft.com/office/powerpoint/2010/main" val="149055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62200" y="4552950"/>
            <a:ext cx="6515100" cy="514350"/>
          </a:xfrm>
        </p:spPr>
        <p:txBody>
          <a:bodyPr>
            <a:normAutofit/>
          </a:bodyPr>
          <a:lstStyle/>
          <a:p>
            <a:r>
              <a:rPr lang="en-US" sz="2400" dirty="0" smtClean="0"/>
              <a:t>Dr. Joyce Lutrey, Deputy Director, CIA Pacific</a:t>
            </a:r>
            <a:endParaRPr lang="en-US" sz="2400" dirty="0"/>
          </a:p>
        </p:txBody>
      </p:sp>
      <p:sp>
        <p:nvSpPr>
          <p:cNvPr id="4" name="Title 3"/>
          <p:cNvSpPr>
            <a:spLocks noGrp="1"/>
          </p:cNvSpPr>
          <p:nvPr>
            <p:ph type="title"/>
          </p:nvPr>
        </p:nvSpPr>
        <p:spPr/>
        <p:txBody>
          <a:bodyPr>
            <a:normAutofit fontScale="90000"/>
          </a:bodyPr>
          <a:lstStyle/>
          <a:p>
            <a:r>
              <a:rPr lang="en-US" sz="4400" dirty="0">
                <a:solidFill>
                  <a:schemeClr val="tx1"/>
                </a:solidFill>
              </a:rPr>
              <a:t>Integrated Approach to Professional Learning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7" y="361950"/>
            <a:ext cx="1322203" cy="1322203"/>
          </a:xfrm>
          <a:prstGeom prst="rect">
            <a:avLst/>
          </a:prstGeom>
        </p:spPr>
      </p:pic>
    </p:spTree>
    <p:extLst>
      <p:ext uri="{BB962C8B-B14F-4D97-AF65-F5344CB8AC3E}">
        <p14:creationId xmlns:p14="http://schemas.microsoft.com/office/powerpoint/2010/main" val="321547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a:t>
            </a:r>
            <a:endParaRPr lang="en-US" dirty="0"/>
          </a:p>
        </p:txBody>
      </p:sp>
      <p:sp>
        <p:nvSpPr>
          <p:cNvPr id="6" name="Subtitle 2"/>
          <p:cNvSpPr>
            <a:spLocks noGrp="1"/>
          </p:cNvSpPr>
          <p:nvPr>
            <p:ph type="subTitle" idx="1"/>
          </p:nvPr>
        </p:nvSpPr>
        <p:spPr>
          <a:xfrm>
            <a:off x="2362200" y="4537528"/>
            <a:ext cx="6515100" cy="514350"/>
          </a:xfrm>
        </p:spPr>
        <p:txBody>
          <a:bodyPr>
            <a:normAutofit fontScale="47500" lnSpcReduction="20000"/>
          </a:bodyPr>
          <a:lstStyle/>
          <a:p>
            <a:r>
              <a:rPr lang="en-US" dirty="0" err="1" smtClean="0"/>
              <a:t>DoDEA</a:t>
            </a:r>
            <a:r>
              <a:rPr lang="en-US" dirty="0" smtClean="0"/>
              <a:t> Area and District Leadership Meeting</a:t>
            </a:r>
          </a:p>
          <a:p>
            <a:r>
              <a:rPr lang="en-US" dirty="0" smtClean="0"/>
              <a:t>December 4, 2013</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7" y="361950"/>
            <a:ext cx="1322203" cy="1322203"/>
          </a:xfrm>
          <a:prstGeom prst="rect">
            <a:avLst/>
          </a:prstGeom>
        </p:spPr>
      </p:pic>
    </p:spTree>
    <p:extLst>
      <p:ext uri="{BB962C8B-B14F-4D97-AF65-F5344CB8AC3E}">
        <p14:creationId xmlns:p14="http://schemas.microsoft.com/office/powerpoint/2010/main" val="2072573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534400" cy="1005840"/>
          </a:xfrm>
        </p:spPr>
        <p:txBody>
          <a:bodyPr>
            <a:noAutofit/>
          </a:bodyPr>
          <a:lstStyle/>
          <a:p>
            <a:r>
              <a:rPr lang="en-US" sz="3200" dirty="0" smtClean="0">
                <a:solidFill>
                  <a:schemeClr val="tx1"/>
                </a:solidFill>
              </a:rPr>
              <a:t>An Integrated Approach to Professional Learning</a:t>
            </a:r>
            <a:endParaRPr lang="en-US" sz="3200" dirty="0">
              <a:solidFill>
                <a:schemeClr val="tx1"/>
              </a:solidFill>
            </a:endParaRPr>
          </a:p>
        </p:txBody>
      </p:sp>
      <p:graphicFrame>
        <p:nvGraphicFramePr>
          <p:cNvPr id="4" name="Diagram 3"/>
          <p:cNvGraphicFramePr/>
          <p:nvPr>
            <p:extLst>
              <p:ext uri="{D42A27DB-BD31-4B8C-83A1-F6EECF244321}">
                <p14:modId xmlns:p14="http://schemas.microsoft.com/office/powerpoint/2010/main" val="1629610442"/>
              </p:ext>
            </p:extLst>
          </p:nvPr>
        </p:nvGraphicFramePr>
        <p:xfrm>
          <a:off x="990600" y="1200150"/>
          <a:ext cx="6629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995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09800" y="4552950"/>
            <a:ext cx="6400800" cy="514350"/>
          </a:xfrm>
          <a:ln>
            <a:solidFill>
              <a:schemeClr val="accent1"/>
            </a:solidFill>
          </a:ln>
        </p:spPr>
        <p:txBody>
          <a:bodyPr>
            <a:normAutofit/>
          </a:bodyPr>
          <a:lstStyle/>
          <a:p>
            <a:r>
              <a:rPr lang="en-US" sz="2400" dirty="0" smtClean="0"/>
              <a:t> Dr. Fran Austin, Acting Deputy Director, CIA DDESS </a:t>
            </a:r>
            <a:endParaRPr lang="en-US" sz="2400" dirty="0"/>
          </a:p>
        </p:txBody>
      </p:sp>
      <p:sp>
        <p:nvSpPr>
          <p:cNvPr id="4" name="Title 3"/>
          <p:cNvSpPr>
            <a:spLocks noGrp="1"/>
          </p:cNvSpPr>
          <p:nvPr>
            <p:ph type="title"/>
          </p:nvPr>
        </p:nvSpPr>
        <p:spPr/>
        <p:txBody>
          <a:bodyPr/>
          <a:lstStyle/>
          <a:p>
            <a:r>
              <a:rPr lang="en-US" dirty="0" smtClean="0"/>
              <a:t>Principal </a:t>
            </a:r>
            <a:r>
              <a:rPr lang="en-US" dirty="0"/>
              <a:t>Leadership</a:t>
            </a:r>
            <a:br>
              <a:rPr lang="en-US" dirty="0"/>
            </a:br>
            <a:r>
              <a:rPr lang="en-US" sz="2400" dirty="0"/>
              <a:t>Roles and Connections</a:t>
            </a:r>
            <a:r>
              <a:rPr lang="en-US" dirty="0"/>
              <a:t/>
            </a:r>
            <a:br>
              <a:rPr lang="en-US" dirty="0"/>
            </a:b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7" y="361950"/>
            <a:ext cx="1322203" cy="1322203"/>
          </a:xfrm>
          <a:prstGeom prst="rect">
            <a:avLst/>
          </a:prstGeom>
        </p:spPr>
      </p:pic>
    </p:spTree>
    <p:extLst>
      <p:ext uri="{BB962C8B-B14F-4D97-AF65-F5344CB8AC3E}">
        <p14:creationId xmlns:p14="http://schemas.microsoft.com/office/powerpoint/2010/main" val="3995388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685800"/>
          </a:xfrm>
        </p:spPr>
        <p:txBody>
          <a:bodyPr>
            <a:normAutofit fontScale="90000"/>
          </a:bodyPr>
          <a:lstStyle/>
          <a:p>
            <a:r>
              <a:rPr lang="en-US" dirty="0" smtClean="0">
                <a:solidFill>
                  <a:schemeClr val="tx1"/>
                </a:solidFill>
              </a:rPr>
              <a:t>21</a:t>
            </a:r>
            <a:r>
              <a:rPr lang="en-US" baseline="30000" dirty="0" smtClean="0">
                <a:solidFill>
                  <a:schemeClr val="tx1"/>
                </a:solidFill>
              </a:rPr>
              <a:t>st</a:t>
            </a:r>
            <a:r>
              <a:rPr lang="en-US" dirty="0" smtClean="0">
                <a:solidFill>
                  <a:schemeClr val="tx1"/>
                </a:solidFill>
              </a:rPr>
              <a:t> Century Principal Roles</a:t>
            </a:r>
            <a:endParaRPr lang="en-US" dirty="0">
              <a:solidFill>
                <a:schemeClr val="tx1"/>
              </a:solidFill>
            </a:endParaRPr>
          </a:p>
        </p:txBody>
      </p:sp>
      <p:sp>
        <p:nvSpPr>
          <p:cNvPr id="3" name="Content Placeholder 2"/>
          <p:cNvSpPr>
            <a:spLocks noGrp="1"/>
          </p:cNvSpPr>
          <p:nvPr>
            <p:ph idx="1"/>
          </p:nvPr>
        </p:nvSpPr>
        <p:spPr>
          <a:xfrm>
            <a:off x="609600" y="742950"/>
            <a:ext cx="8153400" cy="381000"/>
          </a:xfrm>
        </p:spPr>
        <p:txBody>
          <a:bodyPr>
            <a:normAutofit/>
          </a:bodyPr>
          <a:lstStyle/>
          <a:p>
            <a:pPr marL="0" indent="0">
              <a:buNone/>
            </a:pPr>
            <a:r>
              <a:rPr lang="en-US" sz="1800" dirty="0" smtClean="0">
                <a:hlinkClick r:id="rId3"/>
              </a:rPr>
              <a:t> </a:t>
            </a:r>
            <a:r>
              <a:rPr lang="en-US" sz="1800" u="sng" dirty="0">
                <a:hlinkClick r:id="rId4"/>
              </a:rPr>
              <a:t>https://</a:t>
            </a:r>
            <a:r>
              <a:rPr lang="en-US" sz="1800" u="sng" dirty="0" smtClean="0">
                <a:hlinkClick r:id="rId4"/>
              </a:rPr>
              <a:t>content.dodea.edu/VS/21st_century/web/21/index.html</a:t>
            </a:r>
            <a:endParaRPr lang="en-US" sz="18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168" y="1349906"/>
            <a:ext cx="3835663" cy="3584044"/>
          </a:xfrm>
          <a:prstGeom prst="rect">
            <a:avLst/>
          </a:prstGeom>
        </p:spPr>
      </p:pic>
    </p:spTree>
    <p:extLst>
      <p:ext uri="{BB962C8B-B14F-4D97-AF65-F5344CB8AC3E}">
        <p14:creationId xmlns:p14="http://schemas.microsoft.com/office/powerpoint/2010/main" val="345414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Roles and Competencies </a:t>
            </a:r>
            <a:endParaRPr lang="en-US" dirty="0">
              <a:solidFill>
                <a:schemeClr val="tx1"/>
              </a:solidFill>
            </a:endParaRPr>
          </a:p>
        </p:txBody>
      </p:sp>
      <p:sp>
        <p:nvSpPr>
          <p:cNvPr id="3" name="Content Placeholder 2"/>
          <p:cNvSpPr>
            <a:spLocks noGrp="1"/>
          </p:cNvSpPr>
          <p:nvPr>
            <p:ph sz="quarter" idx="13"/>
          </p:nvPr>
        </p:nvSpPr>
        <p:spPr>
          <a:xfrm>
            <a:off x="609600" y="1504950"/>
            <a:ext cx="3886200" cy="2743198"/>
          </a:xfrm>
        </p:spPr>
        <p:txBody>
          <a:bodyPr>
            <a:normAutofit fontScale="70000" lnSpcReduction="20000"/>
          </a:bodyPr>
          <a:lstStyle/>
          <a:p>
            <a:r>
              <a:rPr lang="en-US" sz="3400" dirty="0" smtClean="0"/>
              <a:t>Visionary</a:t>
            </a:r>
          </a:p>
          <a:p>
            <a:pPr lvl="1"/>
            <a:r>
              <a:rPr lang="en-US" dirty="0" smtClean="0"/>
              <a:t>Shares leadership and uses data to develop a plan</a:t>
            </a:r>
          </a:p>
          <a:p>
            <a:pPr lvl="1"/>
            <a:r>
              <a:rPr lang="en-US" dirty="0" smtClean="0"/>
              <a:t>Aligns curriculum, instruction and assessment</a:t>
            </a:r>
          </a:p>
          <a:p>
            <a:pPr lvl="1"/>
            <a:r>
              <a:rPr lang="en-US" dirty="0" smtClean="0"/>
              <a:t>Inspires communicates a shared and collaborative vision</a:t>
            </a:r>
          </a:p>
          <a:p>
            <a:pPr lvl="1"/>
            <a:r>
              <a:rPr lang="en-US" dirty="0" smtClean="0"/>
              <a:t>Supports digital Learning</a:t>
            </a:r>
          </a:p>
          <a:p>
            <a:pPr lvl="1"/>
            <a:r>
              <a:rPr lang="en-US" dirty="0" smtClean="0"/>
              <a:t>Creates and supports a risk-taking environment</a:t>
            </a:r>
          </a:p>
          <a:p>
            <a:pPr lvl="1"/>
            <a:endParaRPr lang="en-US" dirty="0" smtClean="0"/>
          </a:p>
          <a:p>
            <a:pPr lvl="1"/>
            <a:endParaRPr lang="en-US" dirty="0" smtClean="0"/>
          </a:p>
          <a:p>
            <a:pPr lvl="1"/>
            <a:endParaRPr lang="en-US" dirty="0" smtClean="0"/>
          </a:p>
          <a:p>
            <a:endParaRPr lang="en-US" sz="3200" dirty="0" smtClean="0"/>
          </a:p>
          <a:p>
            <a:endParaRPr lang="en-US" sz="3200" dirty="0"/>
          </a:p>
          <a:p>
            <a:endParaRPr lang="en-US" dirty="0"/>
          </a:p>
        </p:txBody>
      </p:sp>
      <p:sp>
        <p:nvSpPr>
          <p:cNvPr id="4" name="Content Placeholder 3"/>
          <p:cNvSpPr>
            <a:spLocks noGrp="1"/>
          </p:cNvSpPr>
          <p:nvPr>
            <p:ph sz="quarter" idx="14"/>
          </p:nvPr>
        </p:nvSpPr>
        <p:spPr/>
        <p:txBody>
          <a:bodyPr>
            <a:normAutofit/>
          </a:bodyPr>
          <a:lstStyle/>
          <a:p>
            <a:r>
              <a:rPr lang="en-US" sz="2400" dirty="0" smtClean="0"/>
              <a:t>Instructional</a:t>
            </a:r>
          </a:p>
          <a:p>
            <a:pPr lvl="1"/>
            <a:r>
              <a:rPr lang="en-US" sz="1800" dirty="0" smtClean="0"/>
              <a:t>Guides, monitors and supervises effective instruction and assessment</a:t>
            </a:r>
          </a:p>
          <a:p>
            <a:pPr lvl="1"/>
            <a:r>
              <a:rPr lang="en-US" sz="1800" dirty="0" smtClean="0"/>
              <a:t>Models digital tools</a:t>
            </a:r>
          </a:p>
          <a:p>
            <a:pPr lvl="1"/>
            <a:r>
              <a:rPr lang="en-US" sz="1800" dirty="0" smtClean="0"/>
              <a:t>Provides structures for shared and collaborative professional learning that values risk taking</a:t>
            </a:r>
          </a:p>
          <a:p>
            <a:pPr lvl="1"/>
            <a:r>
              <a:rPr lang="en-US" sz="1800" dirty="0" smtClean="0"/>
              <a:t>Provides a student-centered learning environment</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210177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Roles and Competencies </a:t>
            </a:r>
            <a:endParaRPr lang="en-US" dirty="0">
              <a:solidFill>
                <a:schemeClr val="tx1"/>
              </a:solidFill>
            </a:endParaRPr>
          </a:p>
        </p:txBody>
      </p:sp>
      <p:sp>
        <p:nvSpPr>
          <p:cNvPr id="3" name="Content Placeholder 2"/>
          <p:cNvSpPr>
            <a:spLocks noGrp="1"/>
          </p:cNvSpPr>
          <p:nvPr>
            <p:ph sz="quarter" idx="13"/>
          </p:nvPr>
        </p:nvSpPr>
        <p:spPr>
          <a:xfrm>
            <a:off x="609600" y="1352552"/>
            <a:ext cx="4114800" cy="3581398"/>
          </a:xfrm>
        </p:spPr>
        <p:txBody>
          <a:bodyPr>
            <a:normAutofit fontScale="62500" lnSpcReduction="20000"/>
          </a:bodyPr>
          <a:lstStyle/>
          <a:p>
            <a:r>
              <a:rPr lang="en-US" sz="3800" dirty="0" smtClean="0"/>
              <a:t>Organizational</a:t>
            </a:r>
          </a:p>
          <a:p>
            <a:pPr lvl="1"/>
            <a:r>
              <a:rPr lang="en-US" sz="2900" dirty="0" smtClean="0"/>
              <a:t>Maximizes use of resources to include technology and 21</a:t>
            </a:r>
            <a:r>
              <a:rPr lang="en-US" sz="2900" baseline="30000" dirty="0" smtClean="0"/>
              <a:t>st</a:t>
            </a:r>
            <a:r>
              <a:rPr lang="en-US" sz="2900" dirty="0" smtClean="0"/>
              <a:t> Century Teaching Learning and Leading</a:t>
            </a:r>
          </a:p>
          <a:p>
            <a:pPr lvl="1"/>
            <a:r>
              <a:rPr lang="en-US" sz="2900" dirty="0" smtClean="0"/>
              <a:t>Ensures safety and security </a:t>
            </a:r>
          </a:p>
          <a:p>
            <a:pPr lvl="1"/>
            <a:r>
              <a:rPr lang="en-US" sz="2900" dirty="0" smtClean="0"/>
              <a:t>Maximizes human resources and support operations and systems</a:t>
            </a:r>
          </a:p>
          <a:p>
            <a:pPr lvl="1"/>
            <a:r>
              <a:rPr lang="en-US" sz="2900" dirty="0" smtClean="0"/>
              <a:t>Maximizes the use of space in and outside the school </a:t>
            </a:r>
          </a:p>
          <a:p>
            <a:pPr lvl="1"/>
            <a:r>
              <a:rPr lang="en-US" sz="2900" dirty="0" smtClean="0"/>
              <a:t>Creates and uses a data driven plan toward increased student achievement</a:t>
            </a:r>
          </a:p>
          <a:p>
            <a:pPr lvl="1"/>
            <a:endParaRPr lang="en-US" sz="2900" dirty="0" smtClean="0"/>
          </a:p>
          <a:p>
            <a:pPr lvl="1"/>
            <a:endParaRPr lang="en-US" dirty="0" smtClean="0"/>
          </a:p>
          <a:p>
            <a:pPr lvl="1"/>
            <a:endParaRPr lang="en-US" dirty="0" smtClean="0"/>
          </a:p>
          <a:p>
            <a:endParaRPr lang="en-US" sz="3200" dirty="0" smtClean="0"/>
          </a:p>
          <a:p>
            <a:endParaRPr lang="en-US" sz="3200" dirty="0"/>
          </a:p>
          <a:p>
            <a:endParaRPr lang="en-US" dirty="0"/>
          </a:p>
        </p:txBody>
      </p:sp>
      <p:sp>
        <p:nvSpPr>
          <p:cNvPr id="4" name="Content Placeholder 3"/>
          <p:cNvSpPr>
            <a:spLocks noGrp="1"/>
          </p:cNvSpPr>
          <p:nvPr>
            <p:ph sz="quarter" idx="14"/>
          </p:nvPr>
        </p:nvSpPr>
        <p:spPr>
          <a:xfrm>
            <a:off x="4800600" y="1352550"/>
            <a:ext cx="4114800" cy="3352800"/>
          </a:xfrm>
        </p:spPr>
        <p:txBody>
          <a:bodyPr>
            <a:normAutofit fontScale="55000" lnSpcReduction="20000"/>
          </a:bodyPr>
          <a:lstStyle/>
          <a:p>
            <a:r>
              <a:rPr lang="en-US" sz="4400" dirty="0" smtClean="0"/>
              <a:t>Collaborative</a:t>
            </a:r>
          </a:p>
          <a:p>
            <a:pPr lvl="1"/>
            <a:r>
              <a:rPr lang="en-US" sz="3300" dirty="0" smtClean="0"/>
              <a:t>Effectively engages, educates </a:t>
            </a:r>
            <a:r>
              <a:rPr lang="en-US" sz="3300" dirty="0"/>
              <a:t>and </a:t>
            </a:r>
            <a:r>
              <a:rPr lang="en-US" sz="3300" dirty="0" smtClean="0"/>
              <a:t>empowers </a:t>
            </a:r>
            <a:r>
              <a:rPr lang="en-US" sz="3300" dirty="0"/>
              <a:t>the educational community and </a:t>
            </a:r>
            <a:r>
              <a:rPr lang="en-US" sz="3300" dirty="0" smtClean="0"/>
              <a:t>public by using 21</a:t>
            </a:r>
            <a:r>
              <a:rPr lang="en-US" sz="3300" baseline="30000" dirty="0" smtClean="0"/>
              <a:t>st</a:t>
            </a:r>
            <a:r>
              <a:rPr lang="en-US" sz="3300" dirty="0" smtClean="0"/>
              <a:t> Century Communication avenues</a:t>
            </a:r>
          </a:p>
          <a:p>
            <a:pPr lvl="1"/>
            <a:r>
              <a:rPr lang="en-US" sz="3300" dirty="0" smtClean="0"/>
              <a:t>Builds </a:t>
            </a:r>
            <a:r>
              <a:rPr lang="en-US" sz="3300" dirty="0"/>
              <a:t>and sustains strong and enduring relationships and partnerships </a:t>
            </a:r>
            <a:r>
              <a:rPr lang="en-US" sz="3300" dirty="0" smtClean="0"/>
              <a:t>with all stakeholders </a:t>
            </a:r>
          </a:p>
          <a:p>
            <a:pPr lvl="1"/>
            <a:r>
              <a:rPr lang="en-US" sz="3300" dirty="0" smtClean="0"/>
              <a:t>Fosters </a:t>
            </a:r>
            <a:r>
              <a:rPr lang="en-US" sz="3300" dirty="0"/>
              <a:t>learning communities for professional </a:t>
            </a:r>
            <a:r>
              <a:rPr lang="en-US" sz="3300" dirty="0" smtClean="0"/>
              <a:t>collaboration among all stakeholders</a:t>
            </a:r>
          </a:p>
          <a:p>
            <a:pPr lvl="1"/>
            <a:r>
              <a:rPr lang="en-US" sz="3300" dirty="0" smtClean="0"/>
              <a:t>Fosters </a:t>
            </a:r>
            <a:r>
              <a:rPr lang="en-US" sz="3300" dirty="0"/>
              <a:t>learning communities for professional collaboration</a:t>
            </a:r>
            <a:endParaRPr lang="en-US" sz="3300"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715027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02816999"/>
              </p:ext>
            </p:extLst>
          </p:nvPr>
        </p:nvGraphicFramePr>
        <p:xfrm>
          <a:off x="762000" y="1352550"/>
          <a:ext cx="7924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609600" y="118110"/>
            <a:ext cx="8153400" cy="1005840"/>
          </a:xfrm>
        </p:spPr>
        <p:txBody>
          <a:bodyPr>
            <a:normAutofit/>
          </a:bodyPr>
          <a:lstStyle/>
          <a:p>
            <a:r>
              <a:rPr lang="en-US" dirty="0" smtClean="0">
                <a:solidFill>
                  <a:schemeClr val="tx1"/>
                </a:solidFill>
              </a:rPr>
              <a:t>Roles and Expectations</a:t>
            </a:r>
            <a:endParaRPr lang="en-US" dirty="0">
              <a:solidFill>
                <a:schemeClr val="tx1"/>
              </a:solidFill>
            </a:endParaRPr>
          </a:p>
        </p:txBody>
      </p:sp>
    </p:spTree>
    <p:extLst>
      <p:ext uri="{BB962C8B-B14F-4D97-AF65-F5344CB8AC3E}">
        <p14:creationId xmlns:p14="http://schemas.microsoft.com/office/powerpoint/2010/main" val="1892304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696596200"/>
              </p:ext>
            </p:extLst>
          </p:nvPr>
        </p:nvGraphicFramePr>
        <p:xfrm>
          <a:off x="228600" y="799370"/>
          <a:ext cx="8915400" cy="434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228600" y="26670"/>
            <a:ext cx="8458200" cy="1005840"/>
          </a:xfrm>
          <a:prstGeom prst="rect">
            <a:avLst/>
          </a:prstGeom>
        </p:spPr>
        <p:txBody>
          <a:bodyPr>
            <a:norm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dirty="0" smtClean="0">
                <a:solidFill>
                  <a:schemeClr val="tx1"/>
                </a:solidFill>
              </a:rPr>
              <a:t>Roles and Competencies </a:t>
            </a:r>
            <a:endParaRPr lang="en-US" dirty="0">
              <a:solidFill>
                <a:schemeClr val="tx1"/>
              </a:solidFill>
            </a:endParaRPr>
          </a:p>
        </p:txBody>
      </p:sp>
    </p:spTree>
    <p:extLst>
      <p:ext uri="{BB962C8B-B14F-4D97-AF65-F5344CB8AC3E}">
        <p14:creationId xmlns:p14="http://schemas.microsoft.com/office/powerpoint/2010/main" val="4242395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2647950"/>
            <a:ext cx="6400800" cy="1924050"/>
          </a:xfrm>
        </p:spPr>
        <p:txBody>
          <a:bodyPr>
            <a:normAutofit lnSpcReduction="10000"/>
          </a:bodyPr>
          <a:lstStyle/>
          <a:p>
            <a:endParaRPr lang="en-US" dirty="0" smtClean="0"/>
          </a:p>
          <a:p>
            <a:pPr lvl="4" algn="l"/>
            <a:r>
              <a:rPr lang="en-US" dirty="0" smtClean="0"/>
              <a:t>PreK-12 </a:t>
            </a:r>
            <a:r>
              <a:rPr lang="en-US" dirty="0"/>
              <a:t>Education </a:t>
            </a:r>
            <a:r>
              <a:rPr lang="en-US" dirty="0" smtClean="0"/>
              <a:t>Transformation</a:t>
            </a:r>
          </a:p>
          <a:p>
            <a:pPr lvl="4" algn="l"/>
            <a:r>
              <a:rPr lang="en-US" dirty="0" smtClean="0"/>
              <a:t>Community Strategic Plan</a:t>
            </a:r>
          </a:p>
          <a:p>
            <a:pPr lvl="4" algn="l"/>
            <a:r>
              <a:rPr lang="en-US" dirty="0" smtClean="0"/>
              <a:t>Continuous School Improvement</a:t>
            </a:r>
          </a:p>
          <a:p>
            <a:pPr lvl="4" algn="l"/>
            <a:r>
              <a:rPr lang="en-US" dirty="0" smtClean="0"/>
              <a:t>AdvancED</a:t>
            </a:r>
          </a:p>
          <a:p>
            <a:pPr marL="0" indent="0">
              <a:buNone/>
            </a:pPr>
            <a:endParaRPr lang="en-US" dirty="0" smtClean="0"/>
          </a:p>
        </p:txBody>
      </p:sp>
      <p:sp>
        <p:nvSpPr>
          <p:cNvPr id="2" name="Title 1"/>
          <p:cNvSpPr>
            <a:spLocks noGrp="1"/>
          </p:cNvSpPr>
          <p:nvPr>
            <p:ph type="title"/>
          </p:nvPr>
        </p:nvSpPr>
        <p:spPr>
          <a:xfrm>
            <a:off x="2819400" y="1133475"/>
            <a:ext cx="4343400" cy="895350"/>
          </a:xfrm>
        </p:spPr>
        <p:txBody>
          <a:bodyPr/>
          <a:lstStyle/>
          <a:p>
            <a:r>
              <a:rPr lang="en-US" dirty="0" smtClean="0"/>
              <a:t>Connections</a:t>
            </a:r>
            <a:endParaRPr lang="en-US" dirty="0"/>
          </a:p>
        </p:txBody>
      </p:sp>
      <p:sp>
        <p:nvSpPr>
          <p:cNvPr id="4" name="TextBox 3"/>
          <p:cNvSpPr txBox="1"/>
          <p:nvPr/>
        </p:nvSpPr>
        <p:spPr>
          <a:xfrm>
            <a:off x="2417135" y="4552950"/>
            <a:ext cx="5943600" cy="461665"/>
          </a:xfrm>
          <a:prstGeom prst="rect">
            <a:avLst/>
          </a:prstGeom>
          <a:noFill/>
        </p:spPr>
        <p:txBody>
          <a:bodyPr wrap="square" rtlCol="0">
            <a:spAutoFit/>
          </a:bodyPr>
          <a:lstStyle/>
          <a:p>
            <a:r>
              <a:rPr lang="en-US" sz="2400" dirty="0" smtClean="0"/>
              <a:t>Dr. Terry Greene, Deputy Director, CIA Europe</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7" y="361950"/>
            <a:ext cx="1322203" cy="1322203"/>
          </a:xfrm>
          <a:prstGeom prst="rect">
            <a:avLst/>
          </a:prstGeom>
        </p:spPr>
      </p:pic>
    </p:spTree>
    <p:extLst>
      <p:ext uri="{BB962C8B-B14F-4D97-AF65-F5344CB8AC3E}">
        <p14:creationId xmlns:p14="http://schemas.microsoft.com/office/powerpoint/2010/main" val="3236978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305800" cy="1005840"/>
          </a:xfrm>
        </p:spPr>
        <p:txBody>
          <a:bodyPr>
            <a:noAutofit/>
          </a:bodyPr>
          <a:lstStyle/>
          <a:p>
            <a:r>
              <a:rPr lang="en-US" sz="3600" dirty="0" err="1">
                <a:solidFill>
                  <a:schemeClr val="tx1"/>
                </a:solidFill>
              </a:rPr>
              <a:t>DoDEA’s</a:t>
            </a:r>
            <a:r>
              <a:rPr lang="en-US" sz="3600" dirty="0">
                <a:solidFill>
                  <a:schemeClr val="tx1"/>
                </a:solidFill>
              </a:rPr>
              <a:t> </a:t>
            </a:r>
            <a:r>
              <a:rPr lang="en-US" sz="3600" dirty="0" smtClean="0">
                <a:solidFill>
                  <a:schemeClr val="tx1"/>
                </a:solidFill>
              </a:rPr>
              <a:t>PreK-12 Education Transformation</a:t>
            </a:r>
            <a:endParaRPr lang="en-US" sz="3600" dirty="0">
              <a:solidFill>
                <a:schemeClr val="tx1"/>
              </a:solidFill>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636712223"/>
              </p:ext>
            </p:extLst>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773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16582" y="192556"/>
            <a:ext cx="5127136" cy="646331"/>
          </a:xfrm>
          <a:prstGeom prst="rect">
            <a:avLst/>
          </a:prstGeom>
          <a:noFill/>
        </p:spPr>
        <p:txBody>
          <a:bodyPr wrap="square" rtlCol="0">
            <a:spAutoFit/>
          </a:bodyPr>
          <a:lstStyle/>
          <a:p>
            <a:r>
              <a:rPr lang="en-US" sz="3600" dirty="0" smtClean="0"/>
              <a:t>Community Strategic Plan</a:t>
            </a:r>
            <a:endParaRPr lang="en-US" sz="3600" dirty="0"/>
          </a:p>
        </p:txBody>
      </p:sp>
      <p:grpSp>
        <p:nvGrpSpPr>
          <p:cNvPr id="3" name="Group 4"/>
          <p:cNvGrpSpPr>
            <a:grpSpLocks noChangeAspect="1"/>
          </p:cNvGrpSpPr>
          <p:nvPr/>
        </p:nvGrpSpPr>
        <p:grpSpPr bwMode="auto">
          <a:xfrm>
            <a:off x="1826289" y="2889607"/>
            <a:ext cx="612406" cy="1535441"/>
            <a:chOff x="864" y="542"/>
            <a:chExt cx="1453" cy="3643"/>
          </a:xfrm>
        </p:grpSpPr>
        <p:sp>
          <p:nvSpPr>
            <p:cNvPr id="9"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4"/>
          <p:cNvGrpSpPr>
            <a:grpSpLocks noChangeAspect="1"/>
          </p:cNvGrpSpPr>
          <p:nvPr/>
        </p:nvGrpSpPr>
        <p:grpSpPr bwMode="auto">
          <a:xfrm>
            <a:off x="5584336" y="23117"/>
            <a:ext cx="748910" cy="1631540"/>
            <a:chOff x="2938" y="225"/>
            <a:chExt cx="1809" cy="3941"/>
          </a:xfrm>
        </p:grpSpPr>
        <p:sp>
          <p:nvSpPr>
            <p:cNvPr id="25" name="AutoShape 3"/>
            <p:cNvSpPr>
              <a:spLocks noChangeAspect="1" noChangeArrowheads="1" noTextEdit="1"/>
            </p:cNvSpPr>
            <p:nvPr/>
          </p:nvSpPr>
          <p:spPr bwMode="auto">
            <a:xfrm>
              <a:off x="2983" y="275"/>
              <a:ext cx="171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5"/>
            <p:cNvSpPr>
              <a:spLocks noChangeArrowheads="1"/>
            </p:cNvSpPr>
            <p:nvPr/>
          </p:nvSpPr>
          <p:spPr bwMode="auto">
            <a:xfrm>
              <a:off x="3775" y="675"/>
              <a:ext cx="614" cy="6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p:cNvSpPr>
            <p:nvPr/>
          </p:nvSpPr>
          <p:spPr bwMode="auto">
            <a:xfrm>
              <a:off x="3606" y="1376"/>
              <a:ext cx="406" cy="830"/>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8"/>
            <p:cNvSpPr>
              <a:spLocks/>
            </p:cNvSpPr>
            <p:nvPr/>
          </p:nvSpPr>
          <p:spPr bwMode="auto">
            <a:xfrm>
              <a:off x="3716" y="1342"/>
              <a:ext cx="372" cy="237"/>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Freeform 12"/>
          <p:cNvSpPr>
            <a:spLocks/>
          </p:cNvSpPr>
          <p:nvPr/>
        </p:nvSpPr>
        <p:spPr bwMode="auto">
          <a:xfrm>
            <a:off x="4513164" y="2318299"/>
            <a:ext cx="930554" cy="711981"/>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3"/>
          <p:cNvSpPr>
            <a:spLocks/>
          </p:cNvSpPr>
          <p:nvPr/>
        </p:nvSpPr>
        <p:spPr bwMode="auto">
          <a:xfrm>
            <a:off x="5246524" y="2320085"/>
            <a:ext cx="3930254" cy="709613"/>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9" h="357">
                <a:moveTo>
                  <a:pt x="109" y="246"/>
                </a:moveTo>
                <a:cubicBezTo>
                  <a:pt x="99" y="251"/>
                  <a:pt x="87" y="254"/>
                  <a:pt x="75" y="254"/>
                </a:cubicBezTo>
                <a:cubicBezTo>
                  <a:pt x="33" y="254"/>
                  <a:pt x="0" y="220"/>
                  <a:pt x="0" y="179"/>
                </a:cubicBezTo>
                <a:cubicBezTo>
                  <a:pt x="0" y="137"/>
                  <a:pt x="33" y="104"/>
                  <a:pt x="75" y="104"/>
                </a:cubicBezTo>
                <a:cubicBezTo>
                  <a:pt x="87" y="104"/>
                  <a:pt x="99" y="107"/>
                  <a:pt x="109" y="112"/>
                </a:cubicBezTo>
                <a:cubicBezTo>
                  <a:pt x="109" y="0"/>
                  <a:pt x="109" y="0"/>
                  <a:pt x="109" y="0"/>
                </a:cubicBezTo>
                <a:cubicBezTo>
                  <a:pt x="1979" y="0"/>
                  <a:pt x="1979" y="0"/>
                  <a:pt x="1979" y="0"/>
                </a:cubicBezTo>
                <a:cubicBezTo>
                  <a:pt x="1979" y="357"/>
                  <a:pt x="1979" y="357"/>
                  <a:pt x="1979" y="357"/>
                </a:cubicBezTo>
                <a:cubicBezTo>
                  <a:pt x="109" y="357"/>
                  <a:pt x="109" y="357"/>
                  <a:pt x="109" y="357"/>
                </a:cubicBezTo>
                <a:lnTo>
                  <a:pt x="109" y="246"/>
                </a:lnTo>
                <a:close/>
              </a:path>
            </a:pathLst>
          </a:custGeom>
          <a:gradFill flip="none" rotWithShape="1">
            <a:gsLst>
              <a:gs pos="0">
                <a:schemeClr val="bg2">
                  <a:lumMod val="75000"/>
                </a:schemeClr>
              </a:gs>
              <a:gs pos="100000">
                <a:schemeClr val="tx1">
                  <a:lumMod val="65000"/>
                  <a:lumOff val="35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p:cNvSpPr>
          <p:nvPr/>
        </p:nvSpPr>
        <p:spPr bwMode="auto">
          <a:xfrm>
            <a:off x="3562801" y="3027912"/>
            <a:ext cx="930554" cy="711981"/>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3"/>
          <p:cNvSpPr>
            <a:spLocks/>
          </p:cNvSpPr>
          <p:nvPr/>
        </p:nvSpPr>
        <p:spPr bwMode="auto">
          <a:xfrm>
            <a:off x="4296925" y="3028181"/>
            <a:ext cx="4877838" cy="711529"/>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11" h="10027">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2410" y="0"/>
                </a:lnTo>
                <a:cubicBezTo>
                  <a:pt x="12406" y="5005"/>
                  <a:pt x="12411" y="10027"/>
                  <a:pt x="12411" y="10027"/>
                </a:cubicBezTo>
                <a:lnTo>
                  <a:pt x="551" y="10027"/>
                </a:lnTo>
                <a:lnTo>
                  <a:pt x="551" y="6918"/>
                </a:lnTo>
                <a:close/>
              </a:path>
            </a:pathLst>
          </a:custGeom>
          <a:gradFill flip="none" rotWithShape="1">
            <a:gsLst>
              <a:gs pos="0">
                <a:schemeClr val="accent5"/>
              </a:gs>
              <a:gs pos="100000">
                <a:schemeClr val="accent5">
                  <a:lumMod val="5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2"/>
          <p:cNvSpPr>
            <a:spLocks/>
          </p:cNvSpPr>
          <p:nvPr/>
        </p:nvSpPr>
        <p:spPr bwMode="auto">
          <a:xfrm>
            <a:off x="2611963" y="3736297"/>
            <a:ext cx="930554" cy="711981"/>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3"/>
          <p:cNvSpPr>
            <a:spLocks/>
          </p:cNvSpPr>
          <p:nvPr/>
        </p:nvSpPr>
        <p:spPr bwMode="auto">
          <a:xfrm>
            <a:off x="3346087" y="3736566"/>
            <a:ext cx="5822671" cy="711529"/>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5" h="10027">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4809" y="0"/>
                </a:lnTo>
                <a:cubicBezTo>
                  <a:pt x="14805" y="5005"/>
                  <a:pt x="14815" y="10002"/>
                  <a:pt x="14815" y="10002"/>
                </a:cubicBezTo>
                <a:lnTo>
                  <a:pt x="551" y="10027"/>
                </a:lnTo>
                <a:lnTo>
                  <a:pt x="551" y="6918"/>
                </a:lnTo>
                <a:close/>
              </a:path>
            </a:pathLst>
          </a:custGeom>
          <a:gradFill flip="none" rotWithShape="1">
            <a:gsLst>
              <a:gs pos="0">
                <a:schemeClr val="tx1">
                  <a:lumMod val="75000"/>
                  <a:lumOff val="25000"/>
                </a:schemeClr>
              </a:gs>
              <a:gs pos="100000">
                <a:schemeClr val="tx1"/>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p:cNvSpPr>
          <p:nvPr/>
        </p:nvSpPr>
        <p:spPr bwMode="auto">
          <a:xfrm>
            <a:off x="1661050" y="4440914"/>
            <a:ext cx="930554" cy="711981"/>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3"/>
          <p:cNvSpPr>
            <a:spLocks/>
          </p:cNvSpPr>
          <p:nvPr/>
        </p:nvSpPr>
        <p:spPr bwMode="auto">
          <a:xfrm>
            <a:off x="2395175" y="4437421"/>
            <a:ext cx="6779688" cy="717277"/>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4815 w 17244"/>
              <a:gd name="connsiteY7" fmla="*/ 10055 h 10080"/>
              <a:gd name="connsiteX8" fmla="*/ 551 w 17244"/>
              <a:gd name="connsiteY8" fmla="*/ 10080 h 10080"/>
              <a:gd name="connsiteX9" fmla="*/ 551 w 17244"/>
              <a:gd name="connsiteY9" fmla="*/ 6971 h 10080"/>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7241 w 17244"/>
              <a:gd name="connsiteY7" fmla="*/ 10002 h 10080"/>
              <a:gd name="connsiteX8" fmla="*/ 551 w 17244"/>
              <a:gd name="connsiteY8" fmla="*/ 10080 h 10080"/>
              <a:gd name="connsiteX9" fmla="*/ 551 w 17244"/>
              <a:gd name="connsiteY9" fmla="*/ 6971 h 10080"/>
              <a:gd name="connsiteX0" fmla="*/ 551 w 17260"/>
              <a:gd name="connsiteY0" fmla="*/ 6971 h 10080"/>
              <a:gd name="connsiteX1" fmla="*/ 379 w 17260"/>
              <a:gd name="connsiteY1" fmla="*/ 7195 h 10080"/>
              <a:gd name="connsiteX2" fmla="*/ 0 w 17260"/>
              <a:gd name="connsiteY2" fmla="*/ 5094 h 10080"/>
              <a:gd name="connsiteX3" fmla="*/ 379 w 17260"/>
              <a:gd name="connsiteY3" fmla="*/ 2993 h 10080"/>
              <a:gd name="connsiteX4" fmla="*/ 551 w 17260"/>
              <a:gd name="connsiteY4" fmla="*/ 3217 h 10080"/>
              <a:gd name="connsiteX5" fmla="*/ 551 w 17260"/>
              <a:gd name="connsiteY5" fmla="*/ 80 h 10080"/>
              <a:gd name="connsiteX6" fmla="*/ 17244 w 17260"/>
              <a:gd name="connsiteY6" fmla="*/ 0 h 10080"/>
              <a:gd name="connsiteX7" fmla="*/ 17260 w 17260"/>
              <a:gd name="connsiteY7" fmla="*/ 10002 h 10080"/>
              <a:gd name="connsiteX8" fmla="*/ 551 w 17260"/>
              <a:gd name="connsiteY8" fmla="*/ 10080 h 10080"/>
              <a:gd name="connsiteX9" fmla="*/ 551 w 17260"/>
              <a:gd name="connsiteY9" fmla="*/ 6971 h 10080"/>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0" h="10108">
                <a:moveTo>
                  <a:pt x="551" y="6971"/>
                </a:moveTo>
                <a:cubicBezTo>
                  <a:pt x="500" y="7111"/>
                  <a:pt x="440" y="7195"/>
                  <a:pt x="379" y="7195"/>
                </a:cubicBezTo>
                <a:cubicBezTo>
                  <a:pt x="167" y="7195"/>
                  <a:pt x="0" y="6242"/>
                  <a:pt x="0" y="5094"/>
                </a:cubicBezTo>
                <a:cubicBezTo>
                  <a:pt x="0" y="3918"/>
                  <a:pt x="167" y="2993"/>
                  <a:pt x="379" y="2993"/>
                </a:cubicBezTo>
                <a:cubicBezTo>
                  <a:pt x="440" y="2993"/>
                  <a:pt x="500" y="3077"/>
                  <a:pt x="551" y="3217"/>
                </a:cubicBezTo>
                <a:cubicBezTo>
                  <a:pt x="551" y="80"/>
                  <a:pt x="553" y="1470"/>
                  <a:pt x="551" y="80"/>
                </a:cubicBezTo>
                <a:lnTo>
                  <a:pt x="17244" y="0"/>
                </a:lnTo>
                <a:cubicBezTo>
                  <a:pt x="17240" y="5005"/>
                  <a:pt x="17250" y="10108"/>
                  <a:pt x="17250" y="10108"/>
                </a:cubicBezTo>
                <a:lnTo>
                  <a:pt x="551" y="10080"/>
                </a:lnTo>
                <a:lnTo>
                  <a:pt x="551" y="6971"/>
                </a:lnTo>
                <a:close/>
              </a:path>
            </a:pathLst>
          </a:custGeom>
          <a:gradFill flip="none" rotWithShape="1">
            <a:gsLst>
              <a:gs pos="0">
                <a:schemeClr val="accent6"/>
              </a:gs>
              <a:gs pos="100000">
                <a:schemeClr val="accent6">
                  <a:lumMod val="5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2"/>
          <p:cNvSpPr>
            <a:spLocks/>
          </p:cNvSpPr>
          <p:nvPr/>
        </p:nvSpPr>
        <p:spPr bwMode="auto">
          <a:xfrm>
            <a:off x="5462821" y="1606726"/>
            <a:ext cx="930554" cy="711981"/>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3"/>
          <p:cNvSpPr>
            <a:spLocks/>
          </p:cNvSpPr>
          <p:nvPr/>
        </p:nvSpPr>
        <p:spPr bwMode="auto">
          <a:xfrm>
            <a:off x="6196180" y="1604960"/>
            <a:ext cx="2968826" cy="714275"/>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40 h 10249"/>
              <a:gd name="connsiteX1" fmla="*/ 379 w 10000"/>
              <a:gd name="connsiteY1" fmla="*/ 7364 h 10249"/>
              <a:gd name="connsiteX2" fmla="*/ 0 w 10000"/>
              <a:gd name="connsiteY2" fmla="*/ 5263 h 10249"/>
              <a:gd name="connsiteX3" fmla="*/ 379 w 10000"/>
              <a:gd name="connsiteY3" fmla="*/ 3162 h 10249"/>
              <a:gd name="connsiteX4" fmla="*/ 551 w 10000"/>
              <a:gd name="connsiteY4" fmla="*/ 3386 h 10249"/>
              <a:gd name="connsiteX5" fmla="*/ 551 w 10000"/>
              <a:gd name="connsiteY5" fmla="*/ 249 h 10249"/>
              <a:gd name="connsiteX6" fmla="*/ 7541 w 10000"/>
              <a:gd name="connsiteY6" fmla="*/ 199 h 10249"/>
              <a:gd name="connsiteX7" fmla="*/ 10000 w 10000"/>
              <a:gd name="connsiteY7" fmla="*/ 10249 h 10249"/>
              <a:gd name="connsiteX8" fmla="*/ 551 w 10000"/>
              <a:gd name="connsiteY8" fmla="*/ 10249 h 10249"/>
              <a:gd name="connsiteX9" fmla="*/ 551 w 10000"/>
              <a:gd name="connsiteY9" fmla="*/ 7140 h 10249"/>
              <a:gd name="connsiteX0" fmla="*/ 551 w 8099"/>
              <a:gd name="connsiteY0" fmla="*/ 7801 h 10960"/>
              <a:gd name="connsiteX1" fmla="*/ 379 w 8099"/>
              <a:gd name="connsiteY1" fmla="*/ 8025 h 10960"/>
              <a:gd name="connsiteX2" fmla="*/ 0 w 8099"/>
              <a:gd name="connsiteY2" fmla="*/ 5924 h 10960"/>
              <a:gd name="connsiteX3" fmla="*/ 379 w 8099"/>
              <a:gd name="connsiteY3" fmla="*/ 3823 h 10960"/>
              <a:gd name="connsiteX4" fmla="*/ 551 w 8099"/>
              <a:gd name="connsiteY4" fmla="*/ 4047 h 10960"/>
              <a:gd name="connsiteX5" fmla="*/ 551 w 8099"/>
              <a:gd name="connsiteY5" fmla="*/ 910 h 10960"/>
              <a:gd name="connsiteX6" fmla="*/ 7541 w 8099"/>
              <a:gd name="connsiteY6" fmla="*/ 860 h 10960"/>
              <a:gd name="connsiteX7" fmla="*/ 7658 w 8099"/>
              <a:gd name="connsiteY7" fmla="*/ 10960 h 10960"/>
              <a:gd name="connsiteX8" fmla="*/ 551 w 8099"/>
              <a:gd name="connsiteY8" fmla="*/ 10910 h 10960"/>
              <a:gd name="connsiteX9" fmla="*/ 551 w 8099"/>
              <a:gd name="connsiteY9" fmla="*/ 7801 h 10960"/>
              <a:gd name="connsiteX0" fmla="*/ 680 w 10000"/>
              <a:gd name="connsiteY0" fmla="*/ 7018 h 9900"/>
              <a:gd name="connsiteX1" fmla="*/ 468 w 10000"/>
              <a:gd name="connsiteY1" fmla="*/ 7222 h 9900"/>
              <a:gd name="connsiteX2" fmla="*/ 0 w 10000"/>
              <a:gd name="connsiteY2" fmla="*/ 5305 h 9900"/>
              <a:gd name="connsiteX3" fmla="*/ 468 w 10000"/>
              <a:gd name="connsiteY3" fmla="*/ 3388 h 9900"/>
              <a:gd name="connsiteX4" fmla="*/ 680 w 10000"/>
              <a:gd name="connsiteY4" fmla="*/ 3593 h 9900"/>
              <a:gd name="connsiteX5" fmla="*/ 680 w 10000"/>
              <a:gd name="connsiteY5" fmla="*/ 730 h 9900"/>
              <a:gd name="connsiteX6" fmla="*/ 9311 w 10000"/>
              <a:gd name="connsiteY6" fmla="*/ 685 h 9900"/>
              <a:gd name="connsiteX7" fmla="*/ 9455 w 10000"/>
              <a:gd name="connsiteY7" fmla="*/ 9900 h 9900"/>
              <a:gd name="connsiteX8" fmla="*/ 680 w 10000"/>
              <a:gd name="connsiteY8" fmla="*/ 9854 h 9900"/>
              <a:gd name="connsiteX9" fmla="*/ 680 w 10000"/>
              <a:gd name="connsiteY9" fmla="*/ 7018 h 99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2 h 9993"/>
              <a:gd name="connsiteX1" fmla="*/ 468 w 10000"/>
              <a:gd name="connsiteY1" fmla="*/ 7288 h 9993"/>
              <a:gd name="connsiteX2" fmla="*/ 0 w 10000"/>
              <a:gd name="connsiteY2" fmla="*/ 5352 h 9993"/>
              <a:gd name="connsiteX3" fmla="*/ 468 w 10000"/>
              <a:gd name="connsiteY3" fmla="*/ 3415 h 9993"/>
              <a:gd name="connsiteX4" fmla="*/ 680 w 10000"/>
              <a:gd name="connsiteY4" fmla="*/ 3622 h 9993"/>
              <a:gd name="connsiteX5" fmla="*/ 680 w 10000"/>
              <a:gd name="connsiteY5" fmla="*/ 730 h 9993"/>
              <a:gd name="connsiteX6" fmla="*/ 9311 w 10000"/>
              <a:gd name="connsiteY6" fmla="*/ 685 h 9993"/>
              <a:gd name="connsiteX7" fmla="*/ 9455 w 10000"/>
              <a:gd name="connsiteY7" fmla="*/ 9993 h 9993"/>
              <a:gd name="connsiteX8" fmla="*/ 680 w 10000"/>
              <a:gd name="connsiteY8" fmla="*/ 9947 h 9993"/>
              <a:gd name="connsiteX9" fmla="*/ 680 w 10000"/>
              <a:gd name="connsiteY9" fmla="*/ 7082 h 9993"/>
              <a:gd name="connsiteX0" fmla="*/ 680 w 10000"/>
              <a:gd name="connsiteY0" fmla="*/ 6402 h 9315"/>
              <a:gd name="connsiteX1" fmla="*/ 468 w 10000"/>
              <a:gd name="connsiteY1" fmla="*/ 6608 h 9315"/>
              <a:gd name="connsiteX2" fmla="*/ 0 w 10000"/>
              <a:gd name="connsiteY2" fmla="*/ 4671 h 9315"/>
              <a:gd name="connsiteX3" fmla="*/ 468 w 10000"/>
              <a:gd name="connsiteY3" fmla="*/ 2732 h 9315"/>
              <a:gd name="connsiteX4" fmla="*/ 680 w 10000"/>
              <a:gd name="connsiteY4" fmla="*/ 2940 h 9315"/>
              <a:gd name="connsiteX5" fmla="*/ 680 w 10000"/>
              <a:gd name="connsiteY5" fmla="*/ 46 h 9315"/>
              <a:gd name="connsiteX6" fmla="*/ 9311 w 10000"/>
              <a:gd name="connsiteY6" fmla="*/ 0 h 9315"/>
              <a:gd name="connsiteX7" fmla="*/ 9455 w 10000"/>
              <a:gd name="connsiteY7" fmla="*/ 9315 h 9315"/>
              <a:gd name="connsiteX8" fmla="*/ 680 w 10000"/>
              <a:gd name="connsiteY8" fmla="*/ 9269 h 9315"/>
              <a:gd name="connsiteX9" fmla="*/ 680 w 10000"/>
              <a:gd name="connsiteY9" fmla="*/ 6402 h 9315"/>
              <a:gd name="connsiteX0" fmla="*/ 680 w 9455"/>
              <a:gd name="connsiteY0" fmla="*/ 6873 h 10000"/>
              <a:gd name="connsiteX1" fmla="*/ 468 w 9455"/>
              <a:gd name="connsiteY1" fmla="*/ 7094 h 10000"/>
              <a:gd name="connsiteX2" fmla="*/ 0 w 9455"/>
              <a:gd name="connsiteY2" fmla="*/ 5014 h 10000"/>
              <a:gd name="connsiteX3" fmla="*/ 468 w 9455"/>
              <a:gd name="connsiteY3" fmla="*/ 2933 h 10000"/>
              <a:gd name="connsiteX4" fmla="*/ 680 w 9455"/>
              <a:gd name="connsiteY4" fmla="*/ 3156 h 10000"/>
              <a:gd name="connsiteX5" fmla="*/ 680 w 9455"/>
              <a:gd name="connsiteY5" fmla="*/ 49 h 10000"/>
              <a:gd name="connsiteX6" fmla="*/ 9311 w 9455"/>
              <a:gd name="connsiteY6" fmla="*/ 0 h 10000"/>
              <a:gd name="connsiteX7" fmla="*/ 9455 w 9455"/>
              <a:gd name="connsiteY7" fmla="*/ 10000 h 10000"/>
              <a:gd name="connsiteX8" fmla="*/ 680 w 9455"/>
              <a:gd name="connsiteY8" fmla="*/ 9951 h 10000"/>
              <a:gd name="connsiteX9" fmla="*/ 680 w 9455"/>
              <a:gd name="connsiteY9" fmla="*/ 6873 h 10000"/>
              <a:gd name="connsiteX0" fmla="*/ 719 w 9904"/>
              <a:gd name="connsiteY0" fmla="*/ 6873 h 9967"/>
              <a:gd name="connsiteX1" fmla="*/ 495 w 9904"/>
              <a:gd name="connsiteY1" fmla="*/ 7094 h 9967"/>
              <a:gd name="connsiteX2" fmla="*/ 0 w 9904"/>
              <a:gd name="connsiteY2" fmla="*/ 5014 h 9967"/>
              <a:gd name="connsiteX3" fmla="*/ 495 w 9904"/>
              <a:gd name="connsiteY3" fmla="*/ 2933 h 9967"/>
              <a:gd name="connsiteX4" fmla="*/ 719 w 9904"/>
              <a:gd name="connsiteY4" fmla="*/ 3156 h 9967"/>
              <a:gd name="connsiteX5" fmla="*/ 719 w 9904"/>
              <a:gd name="connsiteY5" fmla="*/ 49 h 9967"/>
              <a:gd name="connsiteX6" fmla="*/ 9848 w 9904"/>
              <a:gd name="connsiteY6" fmla="*/ 0 h 9967"/>
              <a:gd name="connsiteX7" fmla="*/ 9904 w 9904"/>
              <a:gd name="connsiteY7" fmla="*/ 9967 h 9967"/>
              <a:gd name="connsiteX8" fmla="*/ 719 w 9904"/>
              <a:gd name="connsiteY8" fmla="*/ 9951 h 9967"/>
              <a:gd name="connsiteX9" fmla="*/ 719 w 9904"/>
              <a:gd name="connsiteY9" fmla="*/ 6873 h 9967"/>
              <a:gd name="connsiteX0" fmla="*/ 726 w 9968"/>
              <a:gd name="connsiteY0" fmla="*/ 6896 h 9984"/>
              <a:gd name="connsiteX1" fmla="*/ 500 w 9968"/>
              <a:gd name="connsiteY1" fmla="*/ 7117 h 9984"/>
              <a:gd name="connsiteX2" fmla="*/ 0 w 9968"/>
              <a:gd name="connsiteY2" fmla="*/ 5031 h 9984"/>
              <a:gd name="connsiteX3" fmla="*/ 500 w 9968"/>
              <a:gd name="connsiteY3" fmla="*/ 2943 h 9984"/>
              <a:gd name="connsiteX4" fmla="*/ 726 w 9968"/>
              <a:gd name="connsiteY4" fmla="*/ 3166 h 9984"/>
              <a:gd name="connsiteX5" fmla="*/ 726 w 9968"/>
              <a:gd name="connsiteY5" fmla="*/ 49 h 9984"/>
              <a:gd name="connsiteX6" fmla="*/ 9943 w 9968"/>
              <a:gd name="connsiteY6" fmla="*/ 0 h 9984"/>
              <a:gd name="connsiteX7" fmla="*/ 9968 w 9968"/>
              <a:gd name="connsiteY7" fmla="*/ 9966 h 9984"/>
              <a:gd name="connsiteX8" fmla="*/ 726 w 9968"/>
              <a:gd name="connsiteY8" fmla="*/ 9984 h 9984"/>
              <a:gd name="connsiteX9" fmla="*/ 726 w 9968"/>
              <a:gd name="connsiteY9" fmla="*/ 6896 h 9984"/>
              <a:gd name="connsiteX0" fmla="*/ 728 w 10024"/>
              <a:gd name="connsiteY0" fmla="*/ 6907 h 10083"/>
              <a:gd name="connsiteX1" fmla="*/ 502 w 10024"/>
              <a:gd name="connsiteY1" fmla="*/ 7128 h 10083"/>
              <a:gd name="connsiteX2" fmla="*/ 0 w 10024"/>
              <a:gd name="connsiteY2" fmla="*/ 5039 h 10083"/>
              <a:gd name="connsiteX3" fmla="*/ 502 w 10024"/>
              <a:gd name="connsiteY3" fmla="*/ 2948 h 10083"/>
              <a:gd name="connsiteX4" fmla="*/ 728 w 10024"/>
              <a:gd name="connsiteY4" fmla="*/ 3171 h 10083"/>
              <a:gd name="connsiteX5" fmla="*/ 728 w 10024"/>
              <a:gd name="connsiteY5" fmla="*/ 49 h 10083"/>
              <a:gd name="connsiteX6" fmla="*/ 9975 w 10024"/>
              <a:gd name="connsiteY6" fmla="*/ 0 h 10083"/>
              <a:gd name="connsiteX7" fmla="*/ 10024 w 10024"/>
              <a:gd name="connsiteY7" fmla="*/ 10083 h 10083"/>
              <a:gd name="connsiteX8" fmla="*/ 728 w 10024"/>
              <a:gd name="connsiteY8" fmla="*/ 10000 h 10083"/>
              <a:gd name="connsiteX9" fmla="*/ 728 w 10024"/>
              <a:gd name="connsiteY9" fmla="*/ 6907 h 10083"/>
              <a:gd name="connsiteX0" fmla="*/ 728 w 10024"/>
              <a:gd name="connsiteY0" fmla="*/ 6907 h 10049"/>
              <a:gd name="connsiteX1" fmla="*/ 502 w 10024"/>
              <a:gd name="connsiteY1" fmla="*/ 7128 h 10049"/>
              <a:gd name="connsiteX2" fmla="*/ 0 w 10024"/>
              <a:gd name="connsiteY2" fmla="*/ 5039 h 10049"/>
              <a:gd name="connsiteX3" fmla="*/ 502 w 10024"/>
              <a:gd name="connsiteY3" fmla="*/ 2948 h 10049"/>
              <a:gd name="connsiteX4" fmla="*/ 728 w 10024"/>
              <a:gd name="connsiteY4" fmla="*/ 3171 h 10049"/>
              <a:gd name="connsiteX5" fmla="*/ 728 w 10024"/>
              <a:gd name="connsiteY5" fmla="*/ 49 h 10049"/>
              <a:gd name="connsiteX6" fmla="*/ 9975 w 10024"/>
              <a:gd name="connsiteY6" fmla="*/ 0 h 10049"/>
              <a:gd name="connsiteX7" fmla="*/ 10024 w 10024"/>
              <a:gd name="connsiteY7" fmla="*/ 10049 h 10049"/>
              <a:gd name="connsiteX8" fmla="*/ 728 w 10024"/>
              <a:gd name="connsiteY8" fmla="*/ 10000 h 10049"/>
              <a:gd name="connsiteX9" fmla="*/ 728 w 10024"/>
              <a:gd name="connsiteY9" fmla="*/ 6907 h 10049"/>
              <a:gd name="connsiteX0" fmla="*/ 728 w 10024"/>
              <a:gd name="connsiteY0" fmla="*/ 6907 h 10015"/>
              <a:gd name="connsiteX1" fmla="*/ 502 w 10024"/>
              <a:gd name="connsiteY1" fmla="*/ 7128 h 10015"/>
              <a:gd name="connsiteX2" fmla="*/ 0 w 10024"/>
              <a:gd name="connsiteY2" fmla="*/ 5039 h 10015"/>
              <a:gd name="connsiteX3" fmla="*/ 502 w 10024"/>
              <a:gd name="connsiteY3" fmla="*/ 2948 h 10015"/>
              <a:gd name="connsiteX4" fmla="*/ 728 w 10024"/>
              <a:gd name="connsiteY4" fmla="*/ 3171 h 10015"/>
              <a:gd name="connsiteX5" fmla="*/ 728 w 10024"/>
              <a:gd name="connsiteY5" fmla="*/ 49 h 10015"/>
              <a:gd name="connsiteX6" fmla="*/ 9975 w 10024"/>
              <a:gd name="connsiteY6" fmla="*/ 0 h 10015"/>
              <a:gd name="connsiteX7" fmla="*/ 10024 w 10024"/>
              <a:gd name="connsiteY7" fmla="*/ 10015 h 10015"/>
              <a:gd name="connsiteX8" fmla="*/ 728 w 10024"/>
              <a:gd name="connsiteY8" fmla="*/ 10000 h 10015"/>
              <a:gd name="connsiteX9" fmla="*/ 728 w 10024"/>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9992"/>
              <a:gd name="connsiteY0" fmla="*/ 6907 h 10015"/>
              <a:gd name="connsiteX1" fmla="*/ 502 w 9992"/>
              <a:gd name="connsiteY1" fmla="*/ 7128 h 10015"/>
              <a:gd name="connsiteX2" fmla="*/ 0 w 9992"/>
              <a:gd name="connsiteY2" fmla="*/ 5039 h 10015"/>
              <a:gd name="connsiteX3" fmla="*/ 502 w 9992"/>
              <a:gd name="connsiteY3" fmla="*/ 2948 h 10015"/>
              <a:gd name="connsiteX4" fmla="*/ 728 w 9992"/>
              <a:gd name="connsiteY4" fmla="*/ 3171 h 10015"/>
              <a:gd name="connsiteX5" fmla="*/ 728 w 9992"/>
              <a:gd name="connsiteY5" fmla="*/ 49 h 10015"/>
              <a:gd name="connsiteX6" fmla="*/ 9975 w 9992"/>
              <a:gd name="connsiteY6" fmla="*/ 0 h 10015"/>
              <a:gd name="connsiteX7" fmla="*/ 9992 w 9992"/>
              <a:gd name="connsiteY7" fmla="*/ 10015 h 10015"/>
              <a:gd name="connsiteX8" fmla="*/ 728 w 9992"/>
              <a:gd name="connsiteY8" fmla="*/ 10000 h 10015"/>
              <a:gd name="connsiteX9" fmla="*/ 728 w 9992"/>
              <a:gd name="connsiteY9" fmla="*/ 6907 h 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92" h="10015">
                <a:moveTo>
                  <a:pt x="728" y="6907"/>
                </a:moveTo>
                <a:cubicBezTo>
                  <a:pt x="661" y="7044"/>
                  <a:pt x="582" y="7128"/>
                  <a:pt x="502" y="7128"/>
                </a:cubicBezTo>
                <a:cubicBezTo>
                  <a:pt x="221" y="7128"/>
                  <a:pt x="0" y="6180"/>
                  <a:pt x="0" y="5039"/>
                </a:cubicBezTo>
                <a:cubicBezTo>
                  <a:pt x="0" y="3869"/>
                  <a:pt x="221" y="2948"/>
                  <a:pt x="502" y="2948"/>
                </a:cubicBezTo>
                <a:cubicBezTo>
                  <a:pt x="582" y="2948"/>
                  <a:pt x="661" y="3032"/>
                  <a:pt x="728" y="3171"/>
                </a:cubicBezTo>
                <a:cubicBezTo>
                  <a:pt x="728" y="49"/>
                  <a:pt x="727" y="1127"/>
                  <a:pt x="728" y="49"/>
                </a:cubicBezTo>
                <a:cubicBezTo>
                  <a:pt x="2813" y="3"/>
                  <a:pt x="8231" y="13"/>
                  <a:pt x="9975" y="0"/>
                </a:cubicBezTo>
                <a:cubicBezTo>
                  <a:pt x="9969" y="4559"/>
                  <a:pt x="9992" y="10015"/>
                  <a:pt x="9992" y="10015"/>
                </a:cubicBezTo>
                <a:lnTo>
                  <a:pt x="728" y="10000"/>
                </a:lnTo>
                <a:lnTo>
                  <a:pt x="728" y="6907"/>
                </a:lnTo>
                <a:close/>
              </a:path>
            </a:pathLst>
          </a:custGeom>
          <a:gradFill flip="none" rotWithShape="1">
            <a:gsLst>
              <a:gs pos="0">
                <a:schemeClr val="accent2"/>
              </a:gs>
              <a:gs pos="100000">
                <a:schemeClr val="accent2">
                  <a:lumMod val="50000"/>
                </a:schemeClr>
              </a:gs>
            </a:gsLst>
            <a:lin ang="0" scaled="0"/>
            <a:tileRect/>
          </a:gradFill>
          <a:ln>
            <a:noFill/>
          </a:ln>
        </p:spPr>
        <p:txBody>
          <a:bodyPr vert="horz" wrap="square" lIns="91440" tIns="45720" rIns="91440" bIns="45720" numCol="1" anchor="t" anchorCtr="0" compatLnSpc="1">
            <a:prstTxWarp prst="textNoShape">
              <a:avLst/>
            </a:prstTxWarp>
          </a:bodyPr>
          <a:lstStyle/>
          <a:p>
            <a:r>
              <a:rPr lang="en-US" sz="2400" b="1" dirty="0">
                <a:solidFill>
                  <a:schemeClr val="bg1"/>
                </a:solidFill>
              </a:rPr>
              <a:t> </a:t>
            </a:r>
            <a:r>
              <a:rPr lang="en-US" sz="2400" b="1" dirty="0" smtClean="0">
                <a:solidFill>
                  <a:schemeClr val="bg1"/>
                </a:solidFill>
              </a:rPr>
              <a:t> Outreach Excellence</a:t>
            </a:r>
            <a:endParaRPr lang="en-US" sz="2400" b="1" dirty="0">
              <a:solidFill>
                <a:schemeClr val="bg1"/>
              </a:solidFill>
            </a:endParaRPr>
          </a:p>
        </p:txBody>
      </p:sp>
      <p:sp>
        <p:nvSpPr>
          <p:cNvPr id="45" name="TextBox 44"/>
          <p:cNvSpPr txBox="1"/>
          <p:nvPr/>
        </p:nvSpPr>
        <p:spPr>
          <a:xfrm>
            <a:off x="1551584" y="4409636"/>
            <a:ext cx="1107338" cy="707886"/>
          </a:xfrm>
          <a:prstGeom prst="rect">
            <a:avLst/>
          </a:prstGeom>
          <a:noFill/>
        </p:spPr>
        <p:txBody>
          <a:bodyPr wrap="square" rtlCol="0">
            <a:spAutoFit/>
          </a:bodyPr>
          <a:lstStyle/>
          <a:p>
            <a:pPr algn="ctr"/>
            <a:r>
              <a:rPr lang="en-US" sz="2000" b="1" dirty="0" smtClean="0">
                <a:solidFill>
                  <a:schemeClr val="accent6">
                    <a:lumMod val="50000"/>
                  </a:schemeClr>
                </a:solidFill>
              </a:rPr>
              <a:t>Goal </a:t>
            </a:r>
          </a:p>
          <a:p>
            <a:pPr algn="ctr"/>
            <a:r>
              <a:rPr lang="en-US" sz="2000" b="1" dirty="0" smtClean="0">
                <a:solidFill>
                  <a:schemeClr val="accent6">
                    <a:lumMod val="50000"/>
                  </a:schemeClr>
                </a:solidFill>
              </a:rPr>
              <a:t>1</a:t>
            </a:r>
            <a:endParaRPr lang="en-US" sz="2000" dirty="0">
              <a:solidFill>
                <a:schemeClr val="accent6">
                  <a:lumMod val="50000"/>
                </a:schemeClr>
              </a:solidFill>
            </a:endParaRPr>
          </a:p>
        </p:txBody>
      </p:sp>
      <p:sp>
        <p:nvSpPr>
          <p:cNvPr id="46" name="TextBox 45"/>
          <p:cNvSpPr txBox="1"/>
          <p:nvPr/>
        </p:nvSpPr>
        <p:spPr>
          <a:xfrm>
            <a:off x="2488792" y="3715312"/>
            <a:ext cx="1107338" cy="707886"/>
          </a:xfrm>
          <a:prstGeom prst="rect">
            <a:avLst/>
          </a:prstGeom>
          <a:noFill/>
        </p:spPr>
        <p:txBody>
          <a:bodyPr wrap="square" rtlCol="0">
            <a:spAutoFit/>
          </a:bodyPr>
          <a:lstStyle/>
          <a:p>
            <a:pPr algn="ctr"/>
            <a:r>
              <a:rPr lang="en-US" sz="2000" b="1" dirty="0" smtClean="0">
                <a:solidFill>
                  <a:schemeClr val="bg2"/>
                </a:solidFill>
              </a:rPr>
              <a:t>Goal </a:t>
            </a:r>
          </a:p>
          <a:p>
            <a:pPr algn="ctr"/>
            <a:r>
              <a:rPr lang="en-US" sz="2000" b="1" dirty="0" smtClean="0">
                <a:solidFill>
                  <a:schemeClr val="bg2"/>
                </a:solidFill>
              </a:rPr>
              <a:t>2</a:t>
            </a:r>
            <a:endParaRPr lang="en-US" sz="2000" dirty="0">
              <a:solidFill>
                <a:schemeClr val="bg2"/>
              </a:solidFill>
            </a:endParaRPr>
          </a:p>
        </p:txBody>
      </p:sp>
      <p:sp>
        <p:nvSpPr>
          <p:cNvPr id="47" name="TextBox 46"/>
          <p:cNvSpPr txBox="1"/>
          <p:nvPr/>
        </p:nvSpPr>
        <p:spPr>
          <a:xfrm>
            <a:off x="3445802" y="3000909"/>
            <a:ext cx="1107338" cy="707886"/>
          </a:xfrm>
          <a:prstGeom prst="rect">
            <a:avLst/>
          </a:prstGeom>
          <a:noFill/>
        </p:spPr>
        <p:txBody>
          <a:bodyPr wrap="square" rtlCol="0">
            <a:spAutoFit/>
          </a:bodyPr>
          <a:lstStyle/>
          <a:p>
            <a:pPr algn="ctr"/>
            <a:r>
              <a:rPr lang="en-US" sz="2000" b="1" dirty="0" smtClean="0">
                <a:solidFill>
                  <a:schemeClr val="accent5">
                    <a:lumMod val="50000"/>
                  </a:schemeClr>
                </a:solidFill>
              </a:rPr>
              <a:t>Goal </a:t>
            </a:r>
          </a:p>
          <a:p>
            <a:pPr algn="ctr"/>
            <a:r>
              <a:rPr lang="en-US" sz="2000" b="1" dirty="0" smtClean="0">
                <a:solidFill>
                  <a:schemeClr val="accent5">
                    <a:lumMod val="50000"/>
                  </a:schemeClr>
                </a:solidFill>
              </a:rPr>
              <a:t>3</a:t>
            </a:r>
            <a:endParaRPr lang="en-US" sz="2000" dirty="0">
              <a:solidFill>
                <a:schemeClr val="accent5">
                  <a:lumMod val="50000"/>
                </a:schemeClr>
              </a:solidFill>
            </a:endParaRPr>
          </a:p>
        </p:txBody>
      </p:sp>
      <p:sp>
        <p:nvSpPr>
          <p:cNvPr id="48" name="TextBox 47"/>
          <p:cNvSpPr txBox="1"/>
          <p:nvPr/>
        </p:nvSpPr>
        <p:spPr>
          <a:xfrm>
            <a:off x="4386305" y="2297941"/>
            <a:ext cx="1107338" cy="707886"/>
          </a:xfrm>
          <a:prstGeom prst="rect">
            <a:avLst/>
          </a:prstGeom>
          <a:noFill/>
        </p:spPr>
        <p:txBody>
          <a:bodyPr wrap="square" rtlCol="0">
            <a:spAutoFit/>
          </a:bodyPr>
          <a:lstStyle/>
          <a:p>
            <a:pPr algn="ctr"/>
            <a:r>
              <a:rPr lang="en-US" sz="2000" b="1" dirty="0" smtClean="0">
                <a:solidFill>
                  <a:schemeClr val="bg1">
                    <a:lumMod val="95000"/>
                  </a:schemeClr>
                </a:solidFill>
              </a:rPr>
              <a:t>Goal</a:t>
            </a:r>
          </a:p>
          <a:p>
            <a:pPr algn="ctr"/>
            <a:r>
              <a:rPr lang="en-US" sz="2000" b="1" dirty="0" smtClean="0">
                <a:solidFill>
                  <a:schemeClr val="bg1">
                    <a:lumMod val="95000"/>
                  </a:schemeClr>
                </a:solidFill>
              </a:rPr>
              <a:t>4</a:t>
            </a:r>
            <a:endParaRPr lang="en-US" sz="2000" dirty="0">
              <a:solidFill>
                <a:schemeClr val="bg1">
                  <a:lumMod val="95000"/>
                </a:schemeClr>
              </a:solidFill>
            </a:endParaRPr>
          </a:p>
        </p:txBody>
      </p:sp>
      <p:sp>
        <p:nvSpPr>
          <p:cNvPr id="49" name="TextBox 48"/>
          <p:cNvSpPr txBox="1"/>
          <p:nvPr/>
        </p:nvSpPr>
        <p:spPr>
          <a:xfrm>
            <a:off x="5338198" y="1585205"/>
            <a:ext cx="1107338" cy="707886"/>
          </a:xfrm>
          <a:prstGeom prst="rect">
            <a:avLst/>
          </a:prstGeom>
          <a:noFill/>
        </p:spPr>
        <p:txBody>
          <a:bodyPr wrap="square" rtlCol="0">
            <a:spAutoFit/>
          </a:bodyPr>
          <a:lstStyle/>
          <a:p>
            <a:pPr algn="ctr"/>
            <a:r>
              <a:rPr lang="en-US" sz="2000" b="1" dirty="0" smtClean="0">
                <a:solidFill>
                  <a:schemeClr val="accent2">
                    <a:lumMod val="50000"/>
                  </a:schemeClr>
                </a:solidFill>
              </a:rPr>
              <a:t>Goal</a:t>
            </a:r>
          </a:p>
          <a:p>
            <a:pPr algn="ctr"/>
            <a:r>
              <a:rPr lang="en-US" sz="2000" b="1" dirty="0" smtClean="0">
                <a:solidFill>
                  <a:schemeClr val="accent2">
                    <a:lumMod val="50000"/>
                  </a:schemeClr>
                </a:solidFill>
              </a:rPr>
              <a:t>5</a:t>
            </a:r>
            <a:endParaRPr lang="en-US" sz="2000" dirty="0">
              <a:solidFill>
                <a:schemeClr val="accent2">
                  <a:lumMod val="50000"/>
                </a:schemeClr>
              </a:solidFill>
            </a:endParaRPr>
          </a:p>
        </p:txBody>
      </p:sp>
      <p:sp>
        <p:nvSpPr>
          <p:cNvPr id="51" name="TextBox 50"/>
          <p:cNvSpPr txBox="1"/>
          <p:nvPr/>
        </p:nvSpPr>
        <p:spPr>
          <a:xfrm>
            <a:off x="4587239" y="3034026"/>
            <a:ext cx="4519235" cy="954107"/>
          </a:xfrm>
          <a:prstGeom prst="rect">
            <a:avLst/>
          </a:prstGeom>
          <a:noFill/>
        </p:spPr>
        <p:txBody>
          <a:bodyPr wrap="square" rtlCol="0">
            <a:spAutoFit/>
          </a:bodyPr>
          <a:lstStyle/>
          <a:p>
            <a:r>
              <a:rPr lang="en-US" sz="2400" b="1" dirty="0" smtClean="0">
                <a:solidFill>
                  <a:schemeClr val="bg1"/>
                </a:solidFill>
              </a:rPr>
              <a:t> Talent Excellence</a:t>
            </a:r>
          </a:p>
          <a:p>
            <a:endParaRPr lang="en-US" sz="3200" dirty="0">
              <a:solidFill>
                <a:schemeClr val="bg1"/>
              </a:solidFill>
            </a:endParaRPr>
          </a:p>
        </p:txBody>
      </p:sp>
      <p:sp>
        <p:nvSpPr>
          <p:cNvPr id="52" name="TextBox 51"/>
          <p:cNvSpPr txBox="1"/>
          <p:nvPr/>
        </p:nvSpPr>
        <p:spPr>
          <a:xfrm>
            <a:off x="5520452" y="2316742"/>
            <a:ext cx="3624548" cy="677108"/>
          </a:xfrm>
          <a:prstGeom prst="rect">
            <a:avLst/>
          </a:prstGeom>
          <a:noFill/>
        </p:spPr>
        <p:txBody>
          <a:bodyPr wrap="square" rtlCol="0">
            <a:spAutoFit/>
          </a:bodyPr>
          <a:lstStyle/>
          <a:p>
            <a:r>
              <a:rPr lang="en-US" sz="2400" b="1" dirty="0" smtClean="0">
                <a:solidFill>
                  <a:schemeClr val="bg1"/>
                </a:solidFill>
              </a:rPr>
              <a:t>Organizational Excellence</a:t>
            </a:r>
          </a:p>
          <a:p>
            <a:endParaRPr lang="en-US" sz="1400" dirty="0"/>
          </a:p>
        </p:txBody>
      </p:sp>
      <p:sp>
        <p:nvSpPr>
          <p:cNvPr id="53" name="TextBox 52"/>
          <p:cNvSpPr txBox="1"/>
          <p:nvPr/>
        </p:nvSpPr>
        <p:spPr>
          <a:xfrm>
            <a:off x="3868222" y="3742245"/>
            <a:ext cx="5215135" cy="677108"/>
          </a:xfrm>
          <a:prstGeom prst="rect">
            <a:avLst/>
          </a:prstGeom>
          <a:noFill/>
        </p:spPr>
        <p:txBody>
          <a:bodyPr wrap="square" rtlCol="0">
            <a:spAutoFit/>
          </a:bodyPr>
          <a:lstStyle/>
          <a:p>
            <a:r>
              <a:rPr lang="en-US" sz="2400" b="1" dirty="0" smtClean="0">
                <a:solidFill>
                  <a:schemeClr val="bg1"/>
                </a:solidFill>
              </a:rPr>
              <a:t>School Excellence</a:t>
            </a:r>
          </a:p>
          <a:p>
            <a:endParaRPr lang="en-US" sz="1400" dirty="0"/>
          </a:p>
        </p:txBody>
      </p:sp>
      <p:sp>
        <p:nvSpPr>
          <p:cNvPr id="54" name="TextBox 53"/>
          <p:cNvSpPr txBox="1"/>
          <p:nvPr/>
        </p:nvSpPr>
        <p:spPr>
          <a:xfrm>
            <a:off x="2632951" y="4446509"/>
            <a:ext cx="6513084" cy="461665"/>
          </a:xfrm>
          <a:prstGeom prst="rect">
            <a:avLst/>
          </a:prstGeom>
          <a:noFill/>
        </p:spPr>
        <p:txBody>
          <a:bodyPr wrap="square" rtlCol="0">
            <a:spAutoFit/>
          </a:bodyPr>
          <a:lstStyle/>
          <a:p>
            <a:pPr lvl="0"/>
            <a:r>
              <a:rPr lang="en-US" sz="2400" b="1" dirty="0" smtClean="0">
                <a:solidFill>
                  <a:prstClr val="white"/>
                </a:solidFill>
              </a:rPr>
              <a:t>Student Excellence</a:t>
            </a:r>
            <a:endParaRPr lang="en-US" sz="2400" b="1" dirty="0">
              <a:solidFill>
                <a:prstClr val="white"/>
              </a:solidFill>
            </a:endParaRPr>
          </a:p>
        </p:txBody>
      </p:sp>
      <p:grpSp>
        <p:nvGrpSpPr>
          <p:cNvPr id="55" name="Group 4"/>
          <p:cNvGrpSpPr>
            <a:grpSpLocks noChangeAspect="1"/>
          </p:cNvGrpSpPr>
          <p:nvPr/>
        </p:nvGrpSpPr>
        <p:grpSpPr bwMode="auto">
          <a:xfrm>
            <a:off x="2775374" y="2179726"/>
            <a:ext cx="612406" cy="1535441"/>
            <a:chOff x="864" y="542"/>
            <a:chExt cx="1453" cy="3643"/>
          </a:xfrm>
        </p:grpSpPr>
        <p:sp>
          <p:nvSpPr>
            <p:cNvPr id="56"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4"/>
          <p:cNvGrpSpPr>
            <a:grpSpLocks noChangeAspect="1"/>
          </p:cNvGrpSpPr>
          <p:nvPr/>
        </p:nvGrpSpPr>
        <p:grpSpPr bwMode="auto">
          <a:xfrm>
            <a:off x="3752826" y="1469161"/>
            <a:ext cx="612406" cy="1535441"/>
            <a:chOff x="864" y="542"/>
            <a:chExt cx="1453" cy="3643"/>
          </a:xfrm>
        </p:grpSpPr>
        <p:sp>
          <p:nvSpPr>
            <p:cNvPr id="62"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4"/>
          <p:cNvGrpSpPr>
            <a:grpSpLocks noChangeAspect="1"/>
          </p:cNvGrpSpPr>
          <p:nvPr/>
        </p:nvGrpSpPr>
        <p:grpSpPr bwMode="auto">
          <a:xfrm>
            <a:off x="4667952" y="766193"/>
            <a:ext cx="612406" cy="1535441"/>
            <a:chOff x="864" y="542"/>
            <a:chExt cx="1453" cy="3643"/>
          </a:xfrm>
        </p:grpSpPr>
        <p:sp>
          <p:nvSpPr>
            <p:cNvPr id="68"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61" y="1295660"/>
            <a:ext cx="2661813" cy="1528844"/>
          </a:xfrm>
          <a:prstGeom prst="rect">
            <a:avLst/>
          </a:prstGeom>
        </p:spPr>
      </p:pic>
    </p:spTree>
    <p:extLst>
      <p:ext uri="{BB962C8B-B14F-4D97-AF65-F5344CB8AC3E}">
        <p14:creationId xmlns:p14="http://schemas.microsoft.com/office/powerpoint/2010/main" val="94008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80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2000" fill="hold"/>
                                        <p:tgtEl>
                                          <p:spTgt spid="42"/>
                                        </p:tgtEl>
                                        <p:attrNameLst>
                                          <p:attrName>ppt_x</p:attrName>
                                        </p:attrNameLst>
                                      </p:cBhvr>
                                      <p:tavLst>
                                        <p:tav tm="0">
                                          <p:val>
                                            <p:strVal val="1+#ppt_w/2"/>
                                          </p:val>
                                        </p:tav>
                                        <p:tav tm="100000">
                                          <p:val>
                                            <p:strVal val="#ppt_x"/>
                                          </p:val>
                                        </p:tav>
                                      </p:tavLst>
                                    </p:anim>
                                    <p:anim calcmode="lin" valueType="num">
                                      <p:cBhvr additive="base">
                                        <p:cTn id="17" dur="2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80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1+#ppt_w/2"/>
                                          </p:val>
                                        </p:tav>
                                        <p:tav tm="100000">
                                          <p:val>
                                            <p:strVal val="#ppt_x"/>
                                          </p:val>
                                        </p:tav>
                                      </p:tavLst>
                                    </p:anim>
                                    <p:anim calcmode="lin" valueType="num">
                                      <p:cBhvr additive="base">
                                        <p:cTn id="21" dur="500" fill="hold"/>
                                        <p:tgtEl>
                                          <p:spTgt spid="54"/>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000"/>
                                        <p:tgtEl>
                                          <p:spTgt spid="37"/>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140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2" presetClass="entr" presetSubtype="2" fill="hold" grpId="0" nodeType="withEffect">
                                  <p:stCondLst>
                                    <p:cond delay="100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2000" fill="hold"/>
                                        <p:tgtEl>
                                          <p:spTgt spid="38"/>
                                        </p:tgtEl>
                                        <p:attrNameLst>
                                          <p:attrName>ppt_x</p:attrName>
                                        </p:attrNameLst>
                                      </p:cBhvr>
                                      <p:tavLst>
                                        <p:tav tm="0">
                                          <p:val>
                                            <p:strVal val="1+#ppt_w/2"/>
                                          </p:val>
                                        </p:tav>
                                        <p:tav tm="100000">
                                          <p:val>
                                            <p:strVal val="#ppt_x"/>
                                          </p:val>
                                        </p:tav>
                                      </p:tavLst>
                                    </p:anim>
                                    <p:anim calcmode="lin" valueType="num">
                                      <p:cBhvr additive="base">
                                        <p:cTn id="34" dur="20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90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100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3000"/>
                                        <p:tgtEl>
                                          <p:spTgt spid="35"/>
                                        </p:tgtEl>
                                      </p:cBhvr>
                                    </p:animEffect>
                                  </p:childTnLst>
                                </p:cTn>
                              </p:par>
                              <p:par>
                                <p:cTn id="42" presetID="10" presetClass="entr" presetSubtype="0" fill="hold" grpId="0" nodeType="withEffect">
                                  <p:stCondLst>
                                    <p:cond delay="25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nodeType="withEffect">
                                  <p:stCondLst>
                                    <p:cond delay="25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2" presetClass="entr" presetSubtype="2" fill="hold" grpId="0" nodeType="withEffect">
                                  <p:stCondLst>
                                    <p:cond delay="10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2000" fill="hold"/>
                                        <p:tgtEl>
                                          <p:spTgt spid="36"/>
                                        </p:tgtEl>
                                        <p:attrNameLst>
                                          <p:attrName>ppt_x</p:attrName>
                                        </p:attrNameLst>
                                      </p:cBhvr>
                                      <p:tavLst>
                                        <p:tav tm="0">
                                          <p:val>
                                            <p:strVal val="1+#ppt_w/2"/>
                                          </p:val>
                                        </p:tav>
                                        <p:tav tm="100000">
                                          <p:val>
                                            <p:strVal val="#ppt_x"/>
                                          </p:val>
                                        </p:tav>
                                      </p:tavLst>
                                    </p:anim>
                                    <p:anim calcmode="lin" valueType="num">
                                      <p:cBhvr additive="base">
                                        <p:cTn id="51" dur="20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300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1+#ppt_w/2"/>
                                          </p:val>
                                        </p:tav>
                                        <p:tav tm="100000">
                                          <p:val>
                                            <p:strVal val="#ppt_x"/>
                                          </p:val>
                                        </p:tav>
                                      </p:tavLst>
                                    </p:anim>
                                    <p:anim calcmode="lin" valueType="num">
                                      <p:cBhvr additive="base">
                                        <p:cTn id="55" dur="500" fill="hold"/>
                                        <p:tgtEl>
                                          <p:spTgt spid="51"/>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2000"/>
                                        <p:tgtEl>
                                          <p:spTgt spid="33"/>
                                        </p:tgtEl>
                                      </p:cBhvr>
                                    </p:animEffect>
                                  </p:childTnLst>
                                </p:cTn>
                              </p:par>
                              <p:par>
                                <p:cTn id="59" presetID="10" presetClass="entr" presetSubtype="0" fill="hold" grpId="0"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nodeType="withEffect">
                                  <p:stCondLst>
                                    <p:cond delay="36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par>
                                <p:cTn id="65" presetID="2" presetClass="entr" presetSubtype="2" fill="hold" grpId="0" nodeType="withEffect">
                                  <p:stCondLst>
                                    <p:cond delay="50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2000" fill="hold"/>
                                        <p:tgtEl>
                                          <p:spTgt spid="34"/>
                                        </p:tgtEl>
                                        <p:attrNameLst>
                                          <p:attrName>ppt_x</p:attrName>
                                        </p:attrNameLst>
                                      </p:cBhvr>
                                      <p:tavLst>
                                        <p:tav tm="0">
                                          <p:val>
                                            <p:strVal val="1+#ppt_w/2"/>
                                          </p:val>
                                        </p:tav>
                                        <p:tav tm="100000">
                                          <p:val>
                                            <p:strVal val="#ppt_x"/>
                                          </p:val>
                                        </p:tav>
                                      </p:tavLst>
                                    </p:anim>
                                    <p:anim calcmode="lin" valueType="num">
                                      <p:cBhvr additive="base">
                                        <p:cTn id="68" dur="2000" fill="hold"/>
                                        <p:tgtEl>
                                          <p:spTgt spid="3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410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1+#ppt_w/2"/>
                                          </p:val>
                                        </p:tav>
                                        <p:tav tm="100000">
                                          <p:val>
                                            <p:strVal val="#ppt_x"/>
                                          </p:val>
                                        </p:tav>
                                      </p:tavLst>
                                    </p:anim>
                                    <p:anim calcmode="lin" valueType="num">
                                      <p:cBhvr additive="base">
                                        <p:cTn id="72" dur="500" fill="hold"/>
                                        <p:tgtEl>
                                          <p:spTgt spid="52"/>
                                        </p:tgtEl>
                                        <p:attrNameLst>
                                          <p:attrName>ppt_y</p:attrName>
                                        </p:attrNameLst>
                                      </p:cBhvr>
                                      <p:tavLst>
                                        <p:tav tm="0">
                                          <p:val>
                                            <p:strVal val="#ppt_y"/>
                                          </p:val>
                                        </p:tav>
                                        <p:tav tm="100000">
                                          <p:val>
                                            <p:strVal val="#ppt_y"/>
                                          </p:val>
                                        </p:tav>
                                      </p:tavLst>
                                    </p:anim>
                                  </p:childTnLst>
                                </p:cTn>
                              </p:par>
                              <p:par>
                                <p:cTn id="73" presetID="10" presetClass="entr" presetSubtype="0" fill="hold" grpId="0" nodeType="withEffect">
                                  <p:stCondLst>
                                    <p:cond delay="50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2000"/>
                                        <p:tgtEl>
                                          <p:spTgt spid="43"/>
                                        </p:tgtEl>
                                      </p:cBhvr>
                                    </p:animEffect>
                                  </p:childTnLst>
                                </p:cTn>
                              </p:par>
                              <p:par>
                                <p:cTn id="76" presetID="10" presetClass="entr" presetSubtype="0" fill="hold" grpId="0" nodeType="withEffect">
                                  <p:stCondLst>
                                    <p:cond delay="470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nodeType="withEffect">
                                  <p:stCondLst>
                                    <p:cond delay="470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2" presetClass="entr" presetSubtype="2" fill="hold" grpId="0" nodeType="withEffect">
                                  <p:stCondLst>
                                    <p:cond delay="50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2000" fill="hold"/>
                                        <p:tgtEl>
                                          <p:spTgt spid="44"/>
                                        </p:tgtEl>
                                        <p:attrNameLst>
                                          <p:attrName>ppt_x</p:attrName>
                                        </p:attrNameLst>
                                      </p:cBhvr>
                                      <p:tavLst>
                                        <p:tav tm="0">
                                          <p:val>
                                            <p:strVal val="1+#ppt_w/2"/>
                                          </p:val>
                                        </p:tav>
                                        <p:tav tm="100000">
                                          <p:val>
                                            <p:strVal val="#ppt_x"/>
                                          </p:val>
                                        </p:tav>
                                      </p:tavLst>
                                    </p:anim>
                                    <p:anim calcmode="lin" valueType="num">
                                      <p:cBhvr additive="base">
                                        <p:cTn id="85" dur="2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40" grpId="0" animBg="1"/>
      <p:bldP spid="42" grpId="0" animBg="1"/>
      <p:bldP spid="43" grpId="0" animBg="1"/>
      <p:bldP spid="44" grpId="0" animBg="1"/>
      <p:bldP spid="45" grpId="0"/>
      <p:bldP spid="46" grpId="0"/>
      <p:bldP spid="47" grpId="0"/>
      <p:bldP spid="48" grpId="0"/>
      <p:bldP spid="49" grpId="0"/>
      <p:bldP spid="51" grpId="0"/>
      <p:bldP spid="52"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        DoDEA Acting Director</a:t>
            </a:r>
            <a:endParaRPr lang="en-US" dirty="0">
              <a:solidFill>
                <a:schemeClr val="tx1"/>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2400" y="1428750"/>
            <a:ext cx="3190429"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810000" y="2571750"/>
            <a:ext cx="441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DoDEA Vision and Mission</a:t>
            </a:r>
          </a:p>
          <a:p>
            <a:pPr marL="285750" indent="-285750">
              <a:buFont typeface="Arial" panose="020B0604020202020204" pitchFamily="34" charset="0"/>
              <a:buChar char="•"/>
            </a:pPr>
            <a:r>
              <a:rPr lang="en-US" dirty="0" smtClean="0"/>
              <a:t>Education Transformation</a:t>
            </a:r>
          </a:p>
        </p:txBody>
      </p:sp>
      <p:sp>
        <p:nvSpPr>
          <p:cNvPr id="6" name="TextBox 5"/>
          <p:cNvSpPr txBox="1"/>
          <p:nvPr/>
        </p:nvSpPr>
        <p:spPr>
          <a:xfrm>
            <a:off x="850605" y="3638550"/>
            <a:ext cx="7162800" cy="1354217"/>
          </a:xfrm>
          <a:prstGeom prst="rect">
            <a:avLst/>
          </a:prstGeom>
          <a:noFill/>
        </p:spPr>
        <p:txBody>
          <a:bodyPr wrap="square" rtlCol="0">
            <a:spAutoFit/>
          </a:bodyPr>
          <a:lstStyle/>
          <a:p>
            <a:pPr lvl="0"/>
            <a:r>
              <a:rPr lang="en-US" sz="1600" dirty="0" smtClean="0"/>
              <a:t>“…high-quality </a:t>
            </a:r>
            <a:r>
              <a:rPr lang="en-US" sz="1600" dirty="0"/>
              <a:t>instruction requires educators to develop and continuously hone a repertoire of highly sophisticated skills.  We live in an increasingly complex and dynamic world where knowledge requirements for student success in college and careers are continually evolving.”</a:t>
            </a:r>
          </a:p>
          <a:p>
            <a:endParaRPr lang="en-US" dirty="0"/>
          </a:p>
        </p:txBody>
      </p:sp>
    </p:spTree>
    <p:extLst>
      <p:ext uri="{BB962C8B-B14F-4D97-AF65-F5344CB8AC3E}">
        <p14:creationId xmlns:p14="http://schemas.microsoft.com/office/powerpoint/2010/main" val="2383470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CSP and AdvancEd Connections</a:t>
            </a:r>
            <a:endParaRPr lang="en-US" dirty="0">
              <a:solidFill>
                <a:schemeClr val="tx1"/>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101580183"/>
              </p:ext>
            </p:extLst>
          </p:nvPr>
        </p:nvGraphicFramePr>
        <p:xfrm>
          <a:off x="76200" y="1382397"/>
          <a:ext cx="8991599" cy="3742053"/>
        </p:xfrm>
        <a:graphic>
          <a:graphicData uri="http://schemas.openxmlformats.org/drawingml/2006/table">
            <a:tbl>
              <a:tblPr firstRow="1" bandRow="1">
                <a:tableStyleId>{5C22544A-7EE6-4342-B048-85BDC9FD1C3A}</a:tableStyleId>
              </a:tblPr>
              <a:tblGrid>
                <a:gridCol w="1340853"/>
                <a:gridCol w="2523957"/>
                <a:gridCol w="2878889"/>
                <a:gridCol w="2247900"/>
              </a:tblGrid>
              <a:tr h="532128">
                <a:tc>
                  <a:txBody>
                    <a:bodyPr/>
                    <a:lstStyle/>
                    <a:p>
                      <a:pPr algn="l" fontAlgn="b"/>
                      <a:r>
                        <a:rPr lang="en-US" sz="1200" b="1" i="0" u="none" strike="noStrike" dirty="0">
                          <a:solidFill>
                            <a:srgbClr val="000000"/>
                          </a:solidFill>
                          <a:effectLst/>
                          <a:latin typeface="Calibri"/>
                        </a:rPr>
                        <a:t>AdvancED/DoDEA CSP </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200" b="1" i="0" u="none" strike="noStrike" dirty="0">
                          <a:solidFill>
                            <a:srgbClr val="000000"/>
                          </a:solidFill>
                          <a:effectLst/>
                          <a:latin typeface="Calibri"/>
                        </a:rPr>
                        <a:t>CSP Goal 1</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Student Excellence</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200" b="1" i="0" u="none" strike="noStrike" dirty="0">
                          <a:solidFill>
                            <a:srgbClr val="000000"/>
                          </a:solidFill>
                          <a:effectLst/>
                          <a:latin typeface="Calibri"/>
                        </a:rPr>
                        <a:t>CSP Goal 2</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School Excellence</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200" b="1" i="0" u="none" strike="noStrike" dirty="0">
                          <a:solidFill>
                            <a:srgbClr val="000000"/>
                          </a:solidFill>
                          <a:effectLst/>
                          <a:latin typeface="Calibri"/>
                        </a:rPr>
                        <a:t>CSP Goal 3</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Excellence in Talent Management</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r>
              <a:tr h="3205482">
                <a:tc>
                  <a:txBody>
                    <a:bodyPr/>
                    <a:lstStyle/>
                    <a:p>
                      <a:pPr algn="l" fontAlgn="t"/>
                      <a:r>
                        <a:rPr lang="en-US" sz="1000" b="1" i="0" u="none" strike="noStrike" dirty="0">
                          <a:solidFill>
                            <a:srgbClr val="000000"/>
                          </a:solidFill>
                          <a:effectLst/>
                          <a:latin typeface="Calibri"/>
                        </a:rPr>
                        <a:t>Standard 3</a:t>
                      </a:r>
                      <a:br>
                        <a:rPr lang="en-US" sz="1000" b="1" i="0" u="none" strike="noStrike" dirty="0">
                          <a:solidFill>
                            <a:srgbClr val="000000"/>
                          </a:solidFill>
                          <a:effectLst/>
                          <a:latin typeface="Calibri"/>
                        </a:rPr>
                      </a:br>
                      <a:r>
                        <a:rPr lang="en-US" sz="1000" b="1" i="0" u="none" strike="noStrike" dirty="0">
                          <a:solidFill>
                            <a:srgbClr val="000000"/>
                          </a:solidFill>
                          <a:effectLst/>
                          <a:latin typeface="Calibri"/>
                        </a:rPr>
                        <a:t>Teaching &amp; Assessing for Learning</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1" i="0" u="none" strike="noStrike" dirty="0">
                          <a:solidFill>
                            <a:srgbClr val="000000"/>
                          </a:solidFill>
                          <a:effectLst/>
                          <a:latin typeface="Calibri"/>
                        </a:rPr>
                        <a:t>AdvancED Indicator 3.1 - 3.7, 3.10 &amp; 3.11</a:t>
                      </a:r>
                      <a:r>
                        <a:rPr lang="en-US" sz="1000" b="0" i="0" u="none" strike="noStrike" dirty="0">
                          <a:solidFill>
                            <a:srgbClr val="000000"/>
                          </a:solidFill>
                          <a:effectLst/>
                          <a:latin typeface="Calibri"/>
                        </a:rPr>
                        <a:t> - Teachers and school leadership ensure student excellence through the implementation of the school's curriculum, the delivery of content through sound instructional design, and the administration and evaluation of the content of the </a:t>
                      </a:r>
                      <a:r>
                        <a:rPr lang="en-US" sz="1000" b="0" i="0" u="none" strike="noStrike" dirty="0" smtClean="0">
                          <a:solidFill>
                            <a:srgbClr val="000000"/>
                          </a:solidFill>
                          <a:effectLst/>
                          <a:latin typeface="Calibri"/>
                        </a:rPr>
                        <a:t>curriculum </a:t>
                      </a:r>
                      <a:r>
                        <a:rPr lang="en-US" sz="1000" b="0" i="0" u="none" strike="noStrike" dirty="0">
                          <a:solidFill>
                            <a:srgbClr val="000000"/>
                          </a:solidFill>
                          <a:effectLst/>
                          <a:latin typeface="Calibri"/>
                        </a:rPr>
                        <a:t>through the assessment practices</a:t>
                      </a:r>
                      <a:r>
                        <a:rPr lang="en-US" sz="1000" b="0" i="0" u="none" strike="noStrike" dirty="0" smtClean="0">
                          <a:solidFill>
                            <a:srgbClr val="000000"/>
                          </a:solidFill>
                          <a:effectLst/>
                          <a:latin typeface="Calibri"/>
                        </a:rPr>
                        <a:t>.</a:t>
                      </a:r>
                    </a:p>
                    <a:p>
                      <a:pPr algn="l" fontAlgn="t"/>
                      <a:r>
                        <a:rPr lang="en-US" sz="1000" b="0" i="0" u="none" strike="noStrike" dirty="0">
                          <a:solidFill>
                            <a:srgbClr val="000000"/>
                          </a:solidFill>
                          <a:effectLst/>
                          <a:latin typeface="Calibri"/>
                        </a:rPr>
                        <a:t/>
                      </a:r>
                      <a:br>
                        <a:rPr lang="en-US" sz="1000" b="0" i="0" u="none" strike="noStrike" dirty="0">
                          <a:solidFill>
                            <a:srgbClr val="000000"/>
                          </a:solidFill>
                          <a:effectLst/>
                          <a:latin typeface="Calibri"/>
                        </a:rPr>
                      </a:br>
                      <a:r>
                        <a:rPr lang="en-US" sz="1000" b="1" i="0" u="none" strike="noStrike" dirty="0" err="1">
                          <a:solidFill>
                            <a:srgbClr val="000000"/>
                          </a:solidFill>
                          <a:effectLst/>
                          <a:latin typeface="Calibri"/>
                        </a:rPr>
                        <a:t>AdvancED</a:t>
                      </a:r>
                      <a:r>
                        <a:rPr lang="en-US" sz="1000" b="1" i="0" u="none" strike="noStrike" dirty="0">
                          <a:solidFill>
                            <a:srgbClr val="000000"/>
                          </a:solidFill>
                          <a:effectLst/>
                          <a:latin typeface="Calibri"/>
                        </a:rPr>
                        <a:t> Indicator 3.8</a:t>
                      </a:r>
                      <a:r>
                        <a:rPr lang="en-US" sz="1000" b="0" i="0" u="none" strike="noStrike" dirty="0">
                          <a:solidFill>
                            <a:srgbClr val="000000"/>
                          </a:solidFill>
                          <a:effectLst/>
                          <a:latin typeface="Calibri"/>
                        </a:rPr>
                        <a:t> - Schools engage families in all parts of the learning process to ensure student excellence</a:t>
                      </a:r>
                      <a:r>
                        <a:rPr lang="en-US" sz="1000" b="0" i="0" u="none" strike="noStrike" dirty="0" smtClean="0">
                          <a:solidFill>
                            <a:srgbClr val="000000"/>
                          </a:solidFill>
                          <a:effectLst/>
                          <a:latin typeface="Calibri"/>
                        </a:rPr>
                        <a:t>.</a:t>
                      </a:r>
                    </a:p>
                    <a:p>
                      <a:pPr algn="l" fontAlgn="t"/>
                      <a:r>
                        <a:rPr lang="en-US" sz="1000" b="0" i="0" u="none" strike="noStrike" dirty="0">
                          <a:solidFill>
                            <a:srgbClr val="000000"/>
                          </a:solidFill>
                          <a:effectLst/>
                          <a:latin typeface="Calibri"/>
                        </a:rPr>
                        <a:t/>
                      </a:r>
                      <a:br>
                        <a:rPr lang="en-US" sz="1000" b="0" i="0" u="none" strike="noStrike" dirty="0">
                          <a:solidFill>
                            <a:srgbClr val="000000"/>
                          </a:solidFill>
                          <a:effectLst/>
                          <a:latin typeface="Calibri"/>
                        </a:rPr>
                      </a:br>
                      <a:r>
                        <a:rPr lang="en-US" sz="1000" b="1" i="0" u="none" strike="noStrike" dirty="0" err="1">
                          <a:solidFill>
                            <a:srgbClr val="000000"/>
                          </a:solidFill>
                          <a:effectLst/>
                          <a:latin typeface="Calibri"/>
                        </a:rPr>
                        <a:t>AdvancED</a:t>
                      </a:r>
                      <a:r>
                        <a:rPr lang="en-US" sz="1000" b="1" i="0" u="none" strike="noStrike" dirty="0">
                          <a:solidFill>
                            <a:srgbClr val="000000"/>
                          </a:solidFill>
                          <a:effectLst/>
                          <a:latin typeface="Calibri"/>
                        </a:rPr>
                        <a:t> Indicator 3.9 &amp; 3.12</a:t>
                      </a:r>
                      <a:r>
                        <a:rPr lang="en-US" sz="1000" b="0" i="0" u="none" strike="noStrike" dirty="0">
                          <a:solidFill>
                            <a:srgbClr val="000000"/>
                          </a:solidFill>
                          <a:effectLst/>
                          <a:latin typeface="Calibri"/>
                        </a:rPr>
                        <a:t> - The school has a formal structure and learning support services to ensure students are supported by and have a feeling of belonging that supports the students overall educational experience.</a:t>
                      </a:r>
                      <a:br>
                        <a:rPr lang="en-US" sz="1000" b="0" i="0" u="none" strike="noStrike" dirty="0">
                          <a:solidFill>
                            <a:srgbClr val="000000"/>
                          </a:solidFill>
                          <a:effectLst/>
                          <a:latin typeface="Calibri"/>
                        </a:rPr>
                      </a:br>
                      <a:endParaRPr lang="en-US" sz="1000" b="0" i="0" u="none" strike="noStrike" dirty="0">
                        <a:solidFill>
                          <a:srgbClr val="000000"/>
                        </a:solidFill>
                        <a:effectLst/>
                        <a:latin typeface="Calibri"/>
                      </a:endParaRP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1" i="0" u="none" strike="noStrike" dirty="0" err="1">
                          <a:solidFill>
                            <a:srgbClr val="000000"/>
                          </a:solidFill>
                          <a:effectLst/>
                          <a:latin typeface="Calibri"/>
                        </a:rPr>
                        <a:t>AdvancED</a:t>
                      </a:r>
                      <a:r>
                        <a:rPr lang="en-US" sz="1000" b="1" i="0" u="none" strike="noStrike" dirty="0">
                          <a:solidFill>
                            <a:srgbClr val="000000"/>
                          </a:solidFill>
                          <a:effectLst/>
                          <a:latin typeface="Calibri"/>
                        </a:rPr>
                        <a:t> Indicator 3.2</a:t>
                      </a:r>
                      <a:r>
                        <a:rPr lang="en-US" sz="1000" b="0" i="0" u="none" strike="noStrike" dirty="0">
                          <a:solidFill>
                            <a:srgbClr val="000000"/>
                          </a:solidFill>
                          <a:effectLst/>
                          <a:latin typeface="Calibri"/>
                        </a:rPr>
                        <a:t> - Systematic collaborative process in place to insure align with CIA. </a:t>
                      </a:r>
                      <a:endParaRPr lang="en-US" sz="1000" b="0" i="0" u="none" strike="noStrike" dirty="0" smtClean="0">
                        <a:solidFill>
                          <a:srgbClr val="000000"/>
                        </a:solidFill>
                        <a:effectLst/>
                        <a:latin typeface="Calibri"/>
                      </a:endParaRPr>
                    </a:p>
                    <a:p>
                      <a:pPr algn="l" fontAlgn="t"/>
                      <a:r>
                        <a:rPr lang="en-US" sz="1000" b="0" i="0" u="none" strike="noStrike" dirty="0">
                          <a:solidFill>
                            <a:srgbClr val="000000"/>
                          </a:solidFill>
                          <a:effectLst/>
                          <a:latin typeface="Calibri"/>
                        </a:rPr>
                        <a:t/>
                      </a:r>
                      <a:br>
                        <a:rPr lang="en-US" sz="1000" b="0" i="0" u="none" strike="noStrike" dirty="0">
                          <a:solidFill>
                            <a:srgbClr val="000000"/>
                          </a:solidFill>
                          <a:effectLst/>
                          <a:latin typeface="Calibri"/>
                        </a:rPr>
                      </a:br>
                      <a:r>
                        <a:rPr lang="en-US" sz="1000" b="1" i="0" u="none" strike="noStrike" dirty="0" err="1">
                          <a:solidFill>
                            <a:srgbClr val="000000"/>
                          </a:solidFill>
                          <a:effectLst/>
                          <a:latin typeface="Calibri"/>
                        </a:rPr>
                        <a:t>AdvancED</a:t>
                      </a:r>
                      <a:r>
                        <a:rPr lang="en-US" sz="1000" b="1" i="0" u="none" strike="noStrike" dirty="0">
                          <a:solidFill>
                            <a:srgbClr val="000000"/>
                          </a:solidFill>
                          <a:effectLst/>
                          <a:latin typeface="Calibri"/>
                        </a:rPr>
                        <a:t> Indicator 3.4</a:t>
                      </a:r>
                      <a:r>
                        <a:rPr lang="en-US" sz="1000" b="0" i="0" u="none" strike="noStrike" dirty="0">
                          <a:solidFill>
                            <a:srgbClr val="000000"/>
                          </a:solidFill>
                          <a:effectLst/>
                          <a:latin typeface="Calibri"/>
                        </a:rPr>
                        <a:t> -  Leadership monitor instructional practices through supervision and evaluation.     </a:t>
                      </a:r>
                      <a:endParaRPr lang="en-US" sz="1000" b="0" i="0" u="none" strike="noStrike" dirty="0" smtClean="0">
                        <a:solidFill>
                          <a:srgbClr val="000000"/>
                        </a:solidFill>
                        <a:effectLst/>
                        <a:latin typeface="Calibri"/>
                      </a:endParaRPr>
                    </a:p>
                    <a:p>
                      <a:pPr algn="l" fontAlgn="t"/>
                      <a:r>
                        <a:rPr lang="en-US" sz="1000" b="0" i="0" u="none" strike="noStrike" dirty="0">
                          <a:solidFill>
                            <a:srgbClr val="000000"/>
                          </a:solidFill>
                          <a:effectLst/>
                          <a:latin typeface="Calibri"/>
                        </a:rPr>
                        <a:t/>
                      </a:r>
                      <a:br>
                        <a:rPr lang="en-US" sz="1000" b="0" i="0" u="none" strike="noStrike" dirty="0">
                          <a:solidFill>
                            <a:srgbClr val="000000"/>
                          </a:solidFill>
                          <a:effectLst/>
                          <a:latin typeface="Calibri"/>
                        </a:rPr>
                      </a:br>
                      <a:r>
                        <a:rPr lang="en-US" sz="1000" b="1" i="0" u="none" strike="noStrike" dirty="0" err="1">
                          <a:solidFill>
                            <a:srgbClr val="000000"/>
                          </a:solidFill>
                          <a:effectLst/>
                          <a:latin typeface="Calibri"/>
                        </a:rPr>
                        <a:t>AdvancED</a:t>
                      </a:r>
                      <a:r>
                        <a:rPr lang="en-US" sz="1000" b="1" i="0" u="none" strike="noStrike" dirty="0">
                          <a:solidFill>
                            <a:srgbClr val="000000"/>
                          </a:solidFill>
                          <a:effectLst/>
                          <a:latin typeface="Calibri"/>
                        </a:rPr>
                        <a:t> Indicator 3.5</a:t>
                      </a:r>
                      <a:r>
                        <a:rPr lang="en-US" sz="1000" b="0" i="0" u="none" strike="noStrike" dirty="0">
                          <a:solidFill>
                            <a:srgbClr val="000000"/>
                          </a:solidFill>
                          <a:effectLst/>
                          <a:latin typeface="Calibri"/>
                        </a:rPr>
                        <a:t> - Teachers participate in collaborative learning communities to improve instruction and student learning</a:t>
                      </a:r>
                      <a:r>
                        <a:rPr lang="en-US" sz="1000" b="0" i="0" u="none" strike="noStrike" dirty="0" smtClean="0">
                          <a:solidFill>
                            <a:srgbClr val="000000"/>
                          </a:solidFill>
                          <a:effectLst/>
                          <a:latin typeface="Calibri"/>
                        </a:rPr>
                        <a:t>.</a:t>
                      </a:r>
                    </a:p>
                    <a:p>
                      <a:pPr algn="l" fontAlgn="t"/>
                      <a:r>
                        <a:rPr lang="en-US" sz="1000" b="0" i="0" u="none" strike="noStrike" dirty="0">
                          <a:solidFill>
                            <a:srgbClr val="000000"/>
                          </a:solidFill>
                          <a:effectLst/>
                          <a:latin typeface="Calibri"/>
                        </a:rPr>
                        <a:t/>
                      </a:r>
                      <a:br>
                        <a:rPr lang="en-US" sz="1000" b="0" i="0" u="none" strike="noStrike" dirty="0">
                          <a:solidFill>
                            <a:srgbClr val="000000"/>
                          </a:solidFill>
                          <a:effectLst/>
                          <a:latin typeface="Calibri"/>
                        </a:rPr>
                      </a:br>
                      <a:r>
                        <a:rPr lang="en-US" sz="1000" b="1" i="0" u="none" strike="noStrike" dirty="0" err="1">
                          <a:solidFill>
                            <a:srgbClr val="000000"/>
                          </a:solidFill>
                          <a:effectLst/>
                          <a:latin typeface="Calibri"/>
                        </a:rPr>
                        <a:t>AdvancED</a:t>
                      </a:r>
                      <a:r>
                        <a:rPr lang="en-US" sz="1000" b="1" i="0" u="none" strike="noStrike" dirty="0">
                          <a:solidFill>
                            <a:srgbClr val="000000"/>
                          </a:solidFill>
                          <a:effectLst/>
                          <a:latin typeface="Calibri"/>
                        </a:rPr>
                        <a:t> Indicator 3.7</a:t>
                      </a:r>
                      <a:r>
                        <a:rPr lang="en-US" sz="1000" b="0" i="0" u="none" strike="noStrike" dirty="0">
                          <a:solidFill>
                            <a:srgbClr val="000000"/>
                          </a:solidFill>
                          <a:effectLst/>
                          <a:latin typeface="Calibri"/>
                        </a:rPr>
                        <a:t> - Mentoring, coaching, and induction are present to support innovative teaching and learning</a:t>
                      </a:r>
                      <a:r>
                        <a:rPr lang="en-US" sz="1000" b="0" i="0" u="none" strike="noStrike" dirty="0" smtClean="0">
                          <a:solidFill>
                            <a:srgbClr val="000000"/>
                          </a:solidFill>
                          <a:effectLst/>
                          <a:latin typeface="Calibri"/>
                        </a:rPr>
                        <a:t>.</a:t>
                      </a:r>
                    </a:p>
                    <a:p>
                      <a:pPr algn="l" fontAlgn="t"/>
                      <a:r>
                        <a:rPr lang="en-US" sz="1000" b="0" i="0" u="none" strike="noStrike" dirty="0">
                          <a:solidFill>
                            <a:srgbClr val="000000"/>
                          </a:solidFill>
                          <a:effectLst/>
                          <a:latin typeface="Calibri"/>
                        </a:rPr>
                        <a:t/>
                      </a:r>
                      <a:br>
                        <a:rPr lang="en-US" sz="1000" b="0" i="0" u="none" strike="noStrike" dirty="0">
                          <a:solidFill>
                            <a:srgbClr val="000000"/>
                          </a:solidFill>
                          <a:effectLst/>
                          <a:latin typeface="Calibri"/>
                        </a:rPr>
                      </a:br>
                      <a:r>
                        <a:rPr lang="en-US" sz="1000" b="1" i="0" u="none" strike="noStrike" dirty="0" err="1">
                          <a:solidFill>
                            <a:srgbClr val="000000"/>
                          </a:solidFill>
                          <a:effectLst/>
                          <a:latin typeface="Calibri"/>
                        </a:rPr>
                        <a:t>AdvancED</a:t>
                      </a:r>
                      <a:r>
                        <a:rPr lang="en-US" sz="1000" b="1" i="0" u="none" strike="noStrike" dirty="0">
                          <a:solidFill>
                            <a:srgbClr val="000000"/>
                          </a:solidFill>
                          <a:effectLst/>
                          <a:latin typeface="Calibri"/>
                        </a:rPr>
                        <a:t> Indicator 3.8</a:t>
                      </a:r>
                      <a:r>
                        <a:rPr lang="en-US" sz="1000" b="0" i="0" u="none" strike="noStrike" dirty="0">
                          <a:solidFill>
                            <a:srgbClr val="000000"/>
                          </a:solidFill>
                          <a:effectLst/>
                          <a:latin typeface="Calibri"/>
                        </a:rPr>
                        <a:t> - Schools engage families in meaningful ways (DoDEA performance measure 2.6).</a:t>
                      </a:r>
                      <a:br>
                        <a:rPr lang="en-US" sz="1000" b="0" i="0" u="none" strike="noStrike" dirty="0">
                          <a:solidFill>
                            <a:srgbClr val="000000"/>
                          </a:solidFill>
                          <a:effectLst/>
                          <a:latin typeface="Calibri"/>
                        </a:rPr>
                      </a:br>
                      <a:endParaRPr lang="en-US" sz="1000" b="0" i="0" u="none" strike="noStrike" dirty="0" smtClean="0">
                        <a:solidFill>
                          <a:srgbClr val="000000"/>
                        </a:solidFill>
                        <a:effectLst/>
                        <a:latin typeface="Calibri"/>
                      </a:endParaRPr>
                    </a:p>
                    <a:p>
                      <a:pPr algn="l" fontAlgn="t"/>
                      <a:r>
                        <a:rPr lang="en-US" sz="1000" b="1" i="0" u="none" strike="noStrike" dirty="0" err="1" smtClean="0">
                          <a:solidFill>
                            <a:srgbClr val="000000"/>
                          </a:solidFill>
                          <a:effectLst/>
                          <a:latin typeface="Calibri"/>
                        </a:rPr>
                        <a:t>AdvancED</a:t>
                      </a:r>
                      <a:r>
                        <a:rPr lang="en-US" sz="1000" b="1" i="0" u="none" strike="noStrike" dirty="0" smtClean="0">
                          <a:solidFill>
                            <a:srgbClr val="000000"/>
                          </a:solidFill>
                          <a:effectLst/>
                          <a:latin typeface="Calibri"/>
                        </a:rPr>
                        <a:t> </a:t>
                      </a:r>
                      <a:r>
                        <a:rPr lang="en-US" sz="1000" b="1" i="0" u="none" strike="noStrike" dirty="0">
                          <a:solidFill>
                            <a:srgbClr val="000000"/>
                          </a:solidFill>
                          <a:effectLst/>
                          <a:latin typeface="Calibri"/>
                        </a:rPr>
                        <a:t>Indicator 3.9</a:t>
                      </a:r>
                      <a:r>
                        <a:rPr lang="en-US" sz="1000" b="0" i="0" u="none" strike="noStrike" dirty="0">
                          <a:solidFill>
                            <a:srgbClr val="000000"/>
                          </a:solidFill>
                          <a:effectLst/>
                          <a:latin typeface="Calibri"/>
                        </a:rPr>
                        <a:t> - School has at least one adult advocate to support the students' educational experience (Caring relationships)</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Calibri"/>
                        </a:rPr>
                        <a:t>CSP/DoDEA Goal 3.5 (Leaders facilitate professional growth and development); CSP/DoDEA Goal 3.6 (Teachers and leaders will demonstrate knowledge and application of learning expectations)    </a:t>
                      </a:r>
                      <a:endParaRPr lang="en-US" sz="1000" b="0" i="0" u="none" strike="noStrike" dirty="0" smtClean="0">
                        <a:solidFill>
                          <a:srgbClr val="000000"/>
                        </a:solidFill>
                        <a:effectLst/>
                        <a:latin typeface="Calibri"/>
                      </a:endParaRPr>
                    </a:p>
                    <a:p>
                      <a:pPr algn="l" fontAlgn="t"/>
                      <a:endParaRPr lang="en-US" sz="1000" b="0" i="0" u="none" strike="noStrike" dirty="0" smtClean="0">
                        <a:solidFill>
                          <a:srgbClr val="000000"/>
                        </a:solidFill>
                        <a:effectLst/>
                        <a:latin typeface="Calibri"/>
                      </a:endParaRPr>
                    </a:p>
                    <a:p>
                      <a:pPr algn="l" fontAlgn="t"/>
                      <a:r>
                        <a:rPr lang="en-US" sz="1000" b="1" i="0" u="none" strike="noStrike" dirty="0" err="1" smtClean="0">
                          <a:solidFill>
                            <a:srgbClr val="000000"/>
                          </a:solidFill>
                          <a:effectLst/>
                          <a:latin typeface="Calibri"/>
                        </a:rPr>
                        <a:t>AdvancED</a:t>
                      </a:r>
                      <a:r>
                        <a:rPr lang="en-US" sz="1000" b="1" i="0" u="none" strike="noStrike" dirty="0" smtClean="0">
                          <a:solidFill>
                            <a:srgbClr val="000000"/>
                          </a:solidFill>
                          <a:effectLst/>
                          <a:latin typeface="Calibri"/>
                        </a:rPr>
                        <a:t> </a:t>
                      </a:r>
                      <a:r>
                        <a:rPr lang="en-US" sz="1000" b="1" i="0" u="none" strike="noStrike" dirty="0">
                          <a:solidFill>
                            <a:srgbClr val="000000"/>
                          </a:solidFill>
                          <a:effectLst/>
                          <a:latin typeface="Calibri"/>
                        </a:rPr>
                        <a:t>Indicator 3.4</a:t>
                      </a:r>
                      <a:r>
                        <a:rPr lang="en-US" sz="1000" b="0" i="0" u="none" strike="noStrike" dirty="0">
                          <a:solidFill>
                            <a:srgbClr val="000000"/>
                          </a:solidFill>
                          <a:effectLst/>
                          <a:latin typeface="Calibri"/>
                        </a:rPr>
                        <a:t> (Instructional strategy plan;  leaders plan for improvement of teaching and support of student learning) *CSI/Advanced Ed Standard 3 is all about CSP/DoDEA Goal 3</a:t>
                      </a:r>
                    </a:p>
                  </a:txBody>
                  <a:tcPr marL="9525" marR="9525"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pSp>
        <p:nvGrpSpPr>
          <p:cNvPr id="4" name="Group 4"/>
          <p:cNvGrpSpPr>
            <a:grpSpLocks noChangeAspect="1"/>
          </p:cNvGrpSpPr>
          <p:nvPr/>
        </p:nvGrpSpPr>
        <p:grpSpPr bwMode="auto">
          <a:xfrm>
            <a:off x="8077200" y="43817"/>
            <a:ext cx="499611" cy="1088429"/>
            <a:chOff x="2938" y="225"/>
            <a:chExt cx="1809" cy="3941"/>
          </a:xfrm>
        </p:grpSpPr>
        <p:sp>
          <p:nvSpPr>
            <p:cNvPr id="5" name="AutoShape 3"/>
            <p:cNvSpPr>
              <a:spLocks noChangeAspect="1" noChangeArrowheads="1" noTextEdit="1"/>
            </p:cNvSpPr>
            <p:nvPr/>
          </p:nvSpPr>
          <p:spPr bwMode="auto">
            <a:xfrm>
              <a:off x="2983" y="275"/>
              <a:ext cx="171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Oval 5"/>
            <p:cNvSpPr>
              <a:spLocks noChangeArrowheads="1"/>
            </p:cNvSpPr>
            <p:nvPr/>
          </p:nvSpPr>
          <p:spPr bwMode="auto">
            <a:xfrm>
              <a:off x="3775" y="675"/>
              <a:ext cx="614" cy="6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3606" y="1376"/>
              <a:ext cx="406" cy="830"/>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716" y="1342"/>
              <a:ext cx="372" cy="237"/>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173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8153400" cy="1005840"/>
          </a:xfrm>
        </p:spPr>
        <p:txBody>
          <a:bodyPr>
            <a:normAutofit fontScale="90000"/>
          </a:bodyPr>
          <a:lstStyle/>
          <a:p>
            <a:r>
              <a:rPr lang="en-US" sz="4400" b="1" dirty="0" smtClean="0"/>
              <a:t/>
            </a:r>
            <a:br>
              <a:rPr lang="en-US" sz="4400" b="1" dirty="0" smtClean="0"/>
            </a:br>
            <a:r>
              <a:rPr lang="en-US" sz="4400" b="1" dirty="0"/>
              <a:t/>
            </a:r>
            <a:br>
              <a:rPr lang="en-US" sz="4400" b="1" dirty="0"/>
            </a:br>
            <a:r>
              <a:rPr lang="en-US" sz="4400" b="1" dirty="0"/>
              <a:t/>
            </a:r>
            <a:br>
              <a:rPr lang="en-US" sz="4400" b="1"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6355782"/>
              </p:ext>
            </p:extLst>
          </p:nvPr>
        </p:nvGraphicFramePr>
        <p:xfrm>
          <a:off x="1676400" y="1352550"/>
          <a:ext cx="6629400" cy="324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85800" y="361950"/>
            <a:ext cx="6477000" cy="707886"/>
          </a:xfrm>
          <a:prstGeom prst="rect">
            <a:avLst/>
          </a:prstGeom>
          <a:noFill/>
        </p:spPr>
        <p:txBody>
          <a:bodyPr wrap="square" rtlCol="0">
            <a:spAutoFit/>
          </a:bodyPr>
          <a:lstStyle/>
          <a:p>
            <a:r>
              <a:rPr lang="en-US" sz="4000" dirty="0" smtClean="0"/>
              <a:t>Organizational Connections</a:t>
            </a:r>
            <a:endParaRPr lang="en-US" sz="4000" dirty="0"/>
          </a:p>
        </p:txBody>
      </p:sp>
      <p:grpSp>
        <p:nvGrpSpPr>
          <p:cNvPr id="6" name="Group 4"/>
          <p:cNvGrpSpPr>
            <a:grpSpLocks noChangeAspect="1"/>
          </p:cNvGrpSpPr>
          <p:nvPr/>
        </p:nvGrpSpPr>
        <p:grpSpPr bwMode="auto">
          <a:xfrm>
            <a:off x="7696200" y="44261"/>
            <a:ext cx="495599" cy="1079690"/>
            <a:chOff x="2938" y="225"/>
            <a:chExt cx="1809" cy="3941"/>
          </a:xfrm>
        </p:grpSpPr>
        <p:sp>
          <p:nvSpPr>
            <p:cNvPr id="7" name="AutoShape 3"/>
            <p:cNvSpPr>
              <a:spLocks noChangeAspect="1" noChangeArrowheads="1" noTextEdit="1"/>
            </p:cNvSpPr>
            <p:nvPr/>
          </p:nvSpPr>
          <p:spPr bwMode="auto">
            <a:xfrm>
              <a:off x="2983" y="275"/>
              <a:ext cx="171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Oval 7"/>
            <p:cNvSpPr>
              <a:spLocks noChangeArrowheads="1"/>
            </p:cNvSpPr>
            <p:nvPr/>
          </p:nvSpPr>
          <p:spPr bwMode="auto">
            <a:xfrm>
              <a:off x="3775" y="675"/>
              <a:ext cx="614" cy="6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3606" y="1376"/>
              <a:ext cx="406" cy="830"/>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3716" y="1342"/>
              <a:ext cx="372" cy="237"/>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1359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2647950"/>
            <a:ext cx="6400800" cy="1924050"/>
          </a:xfrm>
        </p:spPr>
        <p:txBody>
          <a:bodyPr>
            <a:normAutofit/>
          </a:bodyPr>
          <a:lstStyle/>
          <a:p>
            <a:endParaRPr lang="en-US" dirty="0" smtClean="0"/>
          </a:p>
          <a:p>
            <a:pPr lvl="4" algn="l"/>
            <a:r>
              <a:rPr lang="en-US" dirty="0" smtClean="0"/>
              <a:t>Phases of Implementation</a:t>
            </a:r>
          </a:p>
          <a:p>
            <a:pPr marL="0" indent="0">
              <a:buNone/>
            </a:pPr>
            <a:endParaRPr lang="en-US" dirty="0" smtClean="0"/>
          </a:p>
          <a:p>
            <a:pPr marL="0" indent="0">
              <a:buNone/>
            </a:pPr>
            <a:endParaRPr lang="en-US" dirty="0"/>
          </a:p>
        </p:txBody>
      </p:sp>
      <p:sp>
        <p:nvSpPr>
          <p:cNvPr id="2" name="Title 1"/>
          <p:cNvSpPr>
            <a:spLocks noGrp="1"/>
          </p:cNvSpPr>
          <p:nvPr>
            <p:ph type="title"/>
          </p:nvPr>
        </p:nvSpPr>
        <p:spPr>
          <a:xfrm>
            <a:off x="2819400" y="1133475"/>
            <a:ext cx="4343400" cy="895350"/>
          </a:xfrm>
        </p:spPr>
        <p:txBody>
          <a:bodyPr/>
          <a:lstStyle/>
          <a:p>
            <a:r>
              <a:rPr lang="en-US" dirty="0" smtClean="0"/>
              <a:t>CTLL Timeframe</a:t>
            </a:r>
            <a:endParaRPr lang="en-US" dirty="0"/>
          </a:p>
        </p:txBody>
      </p:sp>
      <p:sp>
        <p:nvSpPr>
          <p:cNvPr id="4" name="TextBox 3"/>
          <p:cNvSpPr txBox="1"/>
          <p:nvPr/>
        </p:nvSpPr>
        <p:spPr>
          <a:xfrm>
            <a:off x="2457893" y="4552950"/>
            <a:ext cx="5975498" cy="461665"/>
          </a:xfrm>
          <a:prstGeom prst="rect">
            <a:avLst/>
          </a:prstGeom>
          <a:noFill/>
        </p:spPr>
        <p:txBody>
          <a:bodyPr wrap="square" rtlCol="0">
            <a:spAutoFit/>
          </a:bodyPr>
          <a:lstStyle/>
          <a:p>
            <a:r>
              <a:rPr lang="en-US" sz="2400" dirty="0" smtClean="0"/>
              <a:t>Dr. Joyce Lutrey, Deputy Director, CIA Pacific</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7" y="361950"/>
            <a:ext cx="1322203" cy="1322203"/>
          </a:xfrm>
          <a:prstGeom prst="rect">
            <a:avLst/>
          </a:prstGeom>
        </p:spPr>
      </p:pic>
    </p:spTree>
    <p:extLst>
      <p:ext uri="{BB962C8B-B14F-4D97-AF65-F5344CB8AC3E}">
        <p14:creationId xmlns:p14="http://schemas.microsoft.com/office/powerpoint/2010/main" val="1977360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Timeframe</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7681121"/>
              </p:ext>
            </p:extLst>
          </p:nvPr>
        </p:nvGraphicFramePr>
        <p:xfrm>
          <a:off x="762000" y="1428750"/>
          <a:ext cx="7620000" cy="3124200"/>
        </p:xfrm>
        <a:graphic>
          <a:graphicData uri="http://schemas.openxmlformats.org/drawingml/2006/table">
            <a:tbl>
              <a:tblPr firstRow="1" firstCol="1" bandRow="1">
                <a:tableStyleId>{21E4AEA4-8DFA-4A89-87EB-49C32662AFE0}</a:tableStyleId>
              </a:tblPr>
              <a:tblGrid>
                <a:gridCol w="2540000"/>
                <a:gridCol w="2540000"/>
                <a:gridCol w="2540000"/>
              </a:tblGrid>
              <a:tr h="286021">
                <a:tc>
                  <a:txBody>
                    <a:bodyPr/>
                    <a:lstStyle/>
                    <a:p>
                      <a:pPr marL="0" marR="0">
                        <a:lnSpc>
                          <a:spcPct val="115000"/>
                        </a:lnSpc>
                        <a:spcBef>
                          <a:spcPts val="0"/>
                        </a:spcBef>
                        <a:spcAft>
                          <a:spcPts val="0"/>
                        </a:spcAft>
                      </a:pPr>
                      <a:r>
                        <a:rPr lang="en-US" sz="1400" dirty="0">
                          <a:effectLst/>
                        </a:rPr>
                        <a:t>Phase I:  </a:t>
                      </a:r>
                      <a:r>
                        <a:rPr lang="en-US" sz="1400" dirty="0" smtClean="0">
                          <a:effectLst/>
                        </a:rPr>
                        <a:t>Fall </a:t>
                      </a:r>
                      <a:r>
                        <a:rPr lang="en-US" sz="1400" dirty="0">
                          <a:effectLst/>
                        </a:rPr>
                        <a:t>2014</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nSpc>
                          <a:spcPct val="115000"/>
                        </a:lnSpc>
                        <a:spcBef>
                          <a:spcPts val="0"/>
                        </a:spcBef>
                        <a:spcAft>
                          <a:spcPts val="0"/>
                        </a:spcAft>
                      </a:pPr>
                      <a:r>
                        <a:rPr lang="en-US" sz="1400" dirty="0">
                          <a:effectLst/>
                        </a:rPr>
                        <a:t>Fall 2014: Systemwide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Phase II:  </a:t>
                      </a:r>
                      <a:r>
                        <a:rPr lang="en-US" sz="1400" dirty="0" smtClean="0">
                          <a:effectLst/>
                        </a:rPr>
                        <a:t>Fall </a:t>
                      </a:r>
                      <a:r>
                        <a:rPr lang="en-US" sz="1400" dirty="0">
                          <a:effectLst/>
                        </a:rPr>
                        <a:t>2015</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893692">
                <a:tc>
                  <a:txBody>
                    <a:bodyPr/>
                    <a:lstStyle/>
                    <a:p>
                      <a:pPr marL="0" marR="0">
                        <a:lnSpc>
                          <a:spcPct val="115000"/>
                        </a:lnSpc>
                        <a:spcBef>
                          <a:spcPts val="0"/>
                        </a:spcBef>
                        <a:spcAft>
                          <a:spcPts val="0"/>
                        </a:spcAft>
                      </a:pPr>
                      <a:r>
                        <a:rPr lang="en-US" sz="1400" dirty="0">
                          <a:effectLst/>
                        </a:rPr>
                        <a:t>Staff Development Coach  </a:t>
                      </a:r>
                      <a:endParaRPr lang="en-US" sz="1400" dirty="0" smtClean="0">
                        <a:effectLst/>
                      </a:endParaRPr>
                    </a:p>
                    <a:p>
                      <a:pPr marL="0" marR="0">
                        <a:lnSpc>
                          <a:spcPct val="115000"/>
                        </a:lnSpc>
                        <a:spcBef>
                          <a:spcPts val="0"/>
                        </a:spcBef>
                        <a:spcAft>
                          <a:spcPts val="0"/>
                        </a:spcAft>
                      </a:pPr>
                      <a:r>
                        <a:rPr lang="en-US" sz="1400" dirty="0" smtClean="0">
                          <a:effectLst/>
                        </a:rPr>
                        <a:t>and </a:t>
                      </a:r>
                      <a:r>
                        <a:rPr lang="en-US" sz="1400" dirty="0">
                          <a:effectLst/>
                        </a:rPr>
                        <a:t>5 day training</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nSpc>
                          <a:spcPct val="115000"/>
                        </a:lnSpc>
                        <a:spcBef>
                          <a:spcPts val="0"/>
                        </a:spcBef>
                        <a:spcAft>
                          <a:spcPts val="0"/>
                        </a:spcAft>
                      </a:pPr>
                      <a:r>
                        <a:rPr lang="en-US" sz="1400" dirty="0">
                          <a:effectLst/>
                        </a:rPr>
                        <a:t>Professional Learning Communities </a:t>
                      </a:r>
                      <a:r>
                        <a:rPr lang="en-US" sz="1400" dirty="0" smtClean="0">
                          <a:effectLst/>
                        </a:rPr>
                        <a:t>(systemic 3 </a:t>
                      </a:r>
                      <a:r>
                        <a:rPr lang="en-US" sz="1400" dirty="0">
                          <a:effectLst/>
                        </a:rPr>
                        <a:t>year development)</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Staff Development Coach  </a:t>
                      </a:r>
                      <a:endParaRPr lang="en-US" sz="1400" dirty="0" smtClean="0">
                        <a:effectLst/>
                      </a:endParaRPr>
                    </a:p>
                    <a:p>
                      <a:pPr marL="0" marR="0">
                        <a:lnSpc>
                          <a:spcPct val="115000"/>
                        </a:lnSpc>
                        <a:spcBef>
                          <a:spcPts val="0"/>
                        </a:spcBef>
                        <a:spcAft>
                          <a:spcPts val="0"/>
                        </a:spcAft>
                      </a:pPr>
                      <a:r>
                        <a:rPr lang="en-US" sz="1400" dirty="0" smtClean="0">
                          <a:effectLst/>
                        </a:rPr>
                        <a:t>and </a:t>
                      </a:r>
                      <a:r>
                        <a:rPr lang="en-US" sz="1400" dirty="0">
                          <a:effectLst/>
                        </a:rPr>
                        <a:t>5 day training</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r>
              <a:tr h="589857">
                <a:tc>
                  <a:txBody>
                    <a:bodyPr/>
                    <a:lstStyle/>
                    <a:p>
                      <a:pPr marL="0" marR="0">
                        <a:lnSpc>
                          <a:spcPct val="115000"/>
                        </a:lnSpc>
                        <a:spcBef>
                          <a:spcPts val="0"/>
                        </a:spcBef>
                        <a:spcAft>
                          <a:spcPts val="0"/>
                        </a:spcAft>
                      </a:pPr>
                      <a:r>
                        <a:rPr lang="en-US" sz="1400" dirty="0">
                          <a:effectLst/>
                        </a:rPr>
                        <a:t>Jumpstart, 5 day training</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Jumpstart, 5 day training</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r>
              <a:tr h="677315">
                <a:tc>
                  <a:txBody>
                    <a:bodyPr/>
                    <a:lstStyle/>
                    <a:p>
                      <a:pPr marL="0" marR="0">
                        <a:lnSpc>
                          <a:spcPct val="115000"/>
                        </a:lnSpc>
                        <a:spcBef>
                          <a:spcPts val="0"/>
                        </a:spcBef>
                        <a:spcAft>
                          <a:spcPts val="0"/>
                        </a:spcAft>
                      </a:pPr>
                      <a:r>
                        <a:rPr lang="en-US" sz="1400" dirty="0">
                          <a:effectLst/>
                        </a:rPr>
                        <a:t>Digital Professional Learning</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Digital Professional Learning</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r>
              <a:tr h="677315">
                <a:tc>
                  <a:txBody>
                    <a:bodyPr/>
                    <a:lstStyle/>
                    <a:p>
                      <a:pPr marL="0" marR="0">
                        <a:lnSpc>
                          <a:spcPct val="115000"/>
                        </a:lnSpc>
                        <a:spcBef>
                          <a:spcPts val="0"/>
                        </a:spcBef>
                        <a:spcAft>
                          <a:spcPts val="0"/>
                        </a:spcAft>
                      </a:pPr>
                      <a:r>
                        <a:rPr lang="en-US" sz="1400" dirty="0">
                          <a:effectLst/>
                        </a:rPr>
                        <a:t>District Network Team Meetings</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bg1"/>
                          </a:solidFill>
                          <a:effectLst/>
                        </a:rPr>
                        <a:t>District Network Team Meetings</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2506840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Phase I:  </a:t>
            </a:r>
            <a:r>
              <a:rPr lang="en-US" dirty="0" smtClean="0">
                <a:solidFill>
                  <a:schemeClr val="tx1"/>
                </a:solidFill>
              </a:rPr>
              <a:t>15 Schools</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9566359"/>
              </p:ext>
            </p:extLst>
          </p:nvPr>
        </p:nvGraphicFramePr>
        <p:xfrm>
          <a:off x="1752600" y="1200150"/>
          <a:ext cx="6553199" cy="3735251"/>
        </p:xfrm>
        <a:graphic>
          <a:graphicData uri="http://schemas.openxmlformats.org/drawingml/2006/table">
            <a:tbl>
              <a:tblPr firstRow="1" firstCol="1" bandRow="1">
                <a:tableStyleId>{21E4AEA4-8DFA-4A89-87EB-49C32662AFE0}</a:tableStyleId>
              </a:tblPr>
              <a:tblGrid>
                <a:gridCol w="2339528"/>
                <a:gridCol w="2326952"/>
                <a:gridCol w="1886719"/>
              </a:tblGrid>
              <a:tr h="238305">
                <a:tc>
                  <a:txBody>
                    <a:bodyPr/>
                    <a:lstStyle/>
                    <a:p>
                      <a:pPr marL="0" marR="0">
                        <a:lnSpc>
                          <a:spcPct val="115000"/>
                        </a:lnSpc>
                        <a:spcBef>
                          <a:spcPts val="0"/>
                        </a:spcBef>
                        <a:spcAft>
                          <a:spcPts val="0"/>
                        </a:spcAft>
                      </a:pPr>
                      <a:r>
                        <a:rPr lang="en-US" sz="1400" dirty="0">
                          <a:effectLst/>
                        </a:rPr>
                        <a:t>DDESS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EUR</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PAC</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76610">
                <a:tc>
                  <a:txBody>
                    <a:bodyPr/>
                    <a:lstStyle/>
                    <a:p>
                      <a:pPr marL="0" marR="0">
                        <a:lnSpc>
                          <a:spcPct val="115000"/>
                        </a:lnSpc>
                        <a:spcBef>
                          <a:spcPts val="0"/>
                        </a:spcBef>
                        <a:spcAft>
                          <a:spcPts val="0"/>
                        </a:spcAft>
                      </a:pPr>
                      <a:r>
                        <a:rPr lang="en-US" sz="1400" b="0" dirty="0">
                          <a:solidFill>
                            <a:schemeClr val="tx1"/>
                          </a:solidFill>
                          <a:effectLst/>
                        </a:rPr>
                        <a:t>Barsanti </a:t>
                      </a:r>
                      <a:r>
                        <a:rPr lang="en-US" sz="1400" b="0" dirty="0" smtClean="0">
                          <a:solidFill>
                            <a:schemeClr val="tx1"/>
                          </a:solidFill>
                          <a:effectLst/>
                        </a:rPr>
                        <a:t>ES – Ft Campbell</a:t>
                      </a:r>
                      <a:endParaRPr lang="en-US" sz="1400" b="0" dirty="0">
                        <a:solidFill>
                          <a:schemeClr val="tx1"/>
                        </a:solidFill>
                        <a:effectLst/>
                      </a:endParaRPr>
                    </a:p>
                    <a:p>
                      <a:pPr marL="0" marR="0">
                        <a:lnSpc>
                          <a:spcPct val="115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a:effectLst/>
                        </a:rPr>
                        <a:t>Shape ES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err="1" smtClean="0">
                          <a:effectLst/>
                        </a:rPr>
                        <a:t>Osan</a:t>
                      </a:r>
                      <a:r>
                        <a:rPr lang="en-US" sz="1400" dirty="0" smtClean="0">
                          <a:effectLst/>
                        </a:rPr>
                        <a:t> ES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r>
              <a:tr h="476610">
                <a:tc>
                  <a:txBody>
                    <a:bodyPr/>
                    <a:lstStyle/>
                    <a:p>
                      <a:pPr marL="0" marR="0">
                        <a:lnSpc>
                          <a:spcPct val="115000"/>
                        </a:lnSpc>
                        <a:spcBef>
                          <a:spcPts val="0"/>
                        </a:spcBef>
                        <a:spcAft>
                          <a:spcPts val="0"/>
                        </a:spcAft>
                      </a:pPr>
                      <a:r>
                        <a:rPr lang="en-US" sz="1400" b="0" dirty="0">
                          <a:solidFill>
                            <a:schemeClr val="tx1"/>
                          </a:solidFill>
                          <a:effectLst/>
                        </a:rPr>
                        <a:t>Shugart </a:t>
                      </a:r>
                      <a:r>
                        <a:rPr lang="en-US" sz="1400" b="0" dirty="0" smtClean="0">
                          <a:solidFill>
                            <a:schemeClr val="tx1"/>
                          </a:solidFill>
                          <a:effectLst/>
                        </a:rPr>
                        <a:t>MS – Ft Bragg</a:t>
                      </a:r>
                      <a:endParaRPr lang="en-US" sz="1400" b="0" dirty="0">
                        <a:solidFill>
                          <a:schemeClr val="tx1"/>
                        </a:solidFill>
                        <a:effectLst/>
                      </a:endParaRPr>
                    </a:p>
                    <a:p>
                      <a:pPr marL="0" marR="0">
                        <a:lnSpc>
                          <a:spcPct val="115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a:effectLst/>
                        </a:rPr>
                        <a:t>Vicenza ES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a:effectLst/>
                        </a:rPr>
                        <a:t>Humphreys MS/HS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r h="238305">
                <a:tc>
                  <a:txBody>
                    <a:bodyPr/>
                    <a:lstStyle/>
                    <a:p>
                      <a:pPr marL="0" marR="0">
                        <a:lnSpc>
                          <a:spcPct val="115000"/>
                        </a:lnSpc>
                        <a:spcBef>
                          <a:spcPts val="0"/>
                        </a:spcBef>
                        <a:spcAft>
                          <a:spcPts val="0"/>
                        </a:spcAft>
                      </a:pPr>
                      <a:r>
                        <a:rPr lang="en-US" sz="1400" b="0" dirty="0">
                          <a:solidFill>
                            <a:schemeClr val="tx1"/>
                          </a:solidFill>
                          <a:effectLst/>
                        </a:rPr>
                        <a:t>Shugart </a:t>
                      </a:r>
                      <a:r>
                        <a:rPr lang="en-US" sz="1400" b="0" dirty="0" smtClean="0">
                          <a:solidFill>
                            <a:schemeClr val="tx1"/>
                          </a:solidFill>
                          <a:effectLst/>
                        </a:rPr>
                        <a:t>ES – Ft Bragg</a:t>
                      </a:r>
                      <a:endParaRPr lang="en-US" sz="1400" b="0" dirty="0">
                        <a:solidFill>
                          <a:schemeClr val="tx1"/>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a:effectLst/>
                        </a:rPr>
                        <a:t>Vicenza MS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err="1">
                          <a:effectLst/>
                        </a:rPr>
                        <a:t>Ikego</a:t>
                      </a:r>
                      <a:r>
                        <a:rPr lang="en-US" sz="1400" dirty="0">
                          <a:effectLst/>
                        </a:rPr>
                        <a:t> ES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r>
              <a:tr h="494371">
                <a:tc>
                  <a:txBody>
                    <a:bodyPr/>
                    <a:lstStyle/>
                    <a:p>
                      <a:pPr marL="0" marR="0">
                        <a:lnSpc>
                          <a:spcPct val="115000"/>
                        </a:lnSpc>
                        <a:spcBef>
                          <a:spcPts val="0"/>
                        </a:spcBef>
                        <a:spcAft>
                          <a:spcPts val="0"/>
                        </a:spcAft>
                      </a:pPr>
                      <a:r>
                        <a:rPr lang="en-US" sz="1400" b="0" dirty="0">
                          <a:solidFill>
                            <a:schemeClr val="tx1"/>
                          </a:solidFill>
                          <a:effectLst/>
                        </a:rPr>
                        <a:t>Heroes </a:t>
                      </a:r>
                      <a:r>
                        <a:rPr lang="en-US" sz="1400" b="0" dirty="0" smtClean="0">
                          <a:solidFill>
                            <a:schemeClr val="tx1"/>
                          </a:solidFill>
                          <a:effectLst/>
                        </a:rPr>
                        <a:t>ES – Camp Lejeune</a:t>
                      </a:r>
                      <a:endParaRPr lang="en-US" sz="1400" b="0" dirty="0">
                        <a:solidFill>
                          <a:schemeClr val="tx1"/>
                        </a:solidFill>
                        <a:effectLst/>
                      </a:endParaRPr>
                    </a:p>
                    <a:p>
                      <a:pPr marL="0" marR="0">
                        <a:lnSpc>
                          <a:spcPct val="115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err="1">
                          <a:effectLst/>
                        </a:rPr>
                        <a:t>Kinser</a:t>
                      </a:r>
                      <a:r>
                        <a:rPr lang="en-US" sz="1400" dirty="0">
                          <a:effectLst/>
                        </a:rPr>
                        <a:t> ES</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r h="476610">
                <a:tc>
                  <a:txBody>
                    <a:bodyPr/>
                    <a:lstStyle/>
                    <a:p>
                      <a:pPr marL="0" marR="0">
                        <a:lnSpc>
                          <a:spcPct val="115000"/>
                        </a:lnSpc>
                        <a:spcBef>
                          <a:spcPts val="0"/>
                        </a:spcBef>
                        <a:spcAft>
                          <a:spcPts val="0"/>
                        </a:spcAft>
                      </a:pPr>
                      <a:r>
                        <a:rPr lang="en-US" sz="1400" b="0" dirty="0">
                          <a:solidFill>
                            <a:schemeClr val="tx1"/>
                          </a:solidFill>
                          <a:effectLst/>
                        </a:rPr>
                        <a:t>Irwin </a:t>
                      </a:r>
                      <a:r>
                        <a:rPr lang="en-US" sz="1400" b="0" dirty="0" smtClean="0">
                          <a:solidFill>
                            <a:schemeClr val="tx1"/>
                          </a:solidFill>
                          <a:effectLst/>
                        </a:rPr>
                        <a:t>IS – Ft Bragg</a:t>
                      </a:r>
                      <a:endParaRPr lang="en-US" sz="1400" b="0" dirty="0">
                        <a:solidFill>
                          <a:schemeClr val="tx1"/>
                        </a:solidFill>
                        <a:effectLst/>
                      </a:endParaRPr>
                    </a:p>
                    <a:p>
                      <a:pPr marL="0" marR="0">
                        <a:lnSpc>
                          <a:spcPct val="115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r>
              <a:tr h="238305">
                <a:tc>
                  <a:txBody>
                    <a:bodyPr/>
                    <a:lstStyle/>
                    <a:p>
                      <a:pPr marL="0" marR="0">
                        <a:lnSpc>
                          <a:spcPct val="115000"/>
                        </a:lnSpc>
                        <a:spcBef>
                          <a:spcPts val="0"/>
                        </a:spcBef>
                        <a:spcAft>
                          <a:spcPts val="0"/>
                        </a:spcAft>
                      </a:pPr>
                      <a:r>
                        <a:rPr lang="en-US" sz="1400" b="0" dirty="0" smtClean="0">
                          <a:solidFill>
                            <a:schemeClr val="tx1"/>
                          </a:solidFill>
                          <a:effectLst/>
                          <a:latin typeface="+mn-lt"/>
                          <a:ea typeface="+mn-ea"/>
                          <a:cs typeface="+mn-cs"/>
                        </a:rPr>
                        <a:t>Hampton ES </a:t>
                      </a:r>
                      <a:r>
                        <a:rPr lang="en-US" sz="1400" b="0" baseline="0" dirty="0" smtClean="0">
                          <a:solidFill>
                            <a:schemeClr val="tx1"/>
                          </a:solidFill>
                          <a:effectLst/>
                          <a:latin typeface="+mn-lt"/>
                          <a:ea typeface="+mn-ea"/>
                          <a:cs typeface="+mn-cs"/>
                        </a:rPr>
                        <a:t>– Ft Bragg </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r h="476610">
                <a:tc>
                  <a:txBody>
                    <a:bodyPr/>
                    <a:lstStyle/>
                    <a:p>
                      <a:pPr marL="0" marR="0">
                        <a:lnSpc>
                          <a:spcPct val="115000"/>
                        </a:lnSpc>
                        <a:spcBef>
                          <a:spcPts val="0"/>
                        </a:spcBef>
                        <a:spcAft>
                          <a:spcPts val="0"/>
                        </a:spcAft>
                      </a:pPr>
                      <a:r>
                        <a:rPr lang="en-US" sz="1400" b="0" dirty="0" smtClean="0">
                          <a:solidFill>
                            <a:schemeClr val="tx1"/>
                          </a:solidFill>
                          <a:effectLst/>
                        </a:rPr>
                        <a:t>Murray ES – Ft</a:t>
                      </a:r>
                      <a:r>
                        <a:rPr lang="en-US" sz="1400" b="0" baseline="0" dirty="0" smtClean="0">
                          <a:solidFill>
                            <a:schemeClr val="tx1"/>
                          </a:solidFill>
                          <a:effectLst/>
                        </a:rPr>
                        <a:t> Stewart</a:t>
                      </a:r>
                      <a:endParaRPr lang="en-US" sz="1400" b="0" dirty="0">
                        <a:solidFill>
                          <a:schemeClr val="tx1"/>
                        </a:solidFill>
                        <a:effectLst/>
                      </a:endParaRPr>
                    </a:p>
                    <a:p>
                      <a:pPr marL="0" marR="0">
                        <a:lnSpc>
                          <a:spcPct val="115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r>
              <a:tr h="541876">
                <a:tc>
                  <a:txBody>
                    <a:bodyPr/>
                    <a:lstStyle/>
                    <a:p>
                      <a:pPr marL="0" marR="0">
                        <a:lnSpc>
                          <a:spcPct val="115000"/>
                        </a:lnSpc>
                        <a:spcBef>
                          <a:spcPts val="0"/>
                        </a:spcBef>
                        <a:spcAft>
                          <a:spcPts val="0"/>
                        </a:spcAft>
                      </a:pPr>
                      <a:r>
                        <a:rPr lang="en-US" sz="1400" b="0" dirty="0" smtClean="0">
                          <a:solidFill>
                            <a:schemeClr val="tx1"/>
                          </a:solidFill>
                          <a:effectLst/>
                        </a:rPr>
                        <a:t>Crossroads ES</a:t>
                      </a:r>
                      <a:r>
                        <a:rPr lang="en-US" sz="1400" b="0" baseline="0" dirty="0" smtClean="0">
                          <a:solidFill>
                            <a:schemeClr val="tx1"/>
                          </a:solidFill>
                          <a:effectLst/>
                        </a:rPr>
                        <a:t> - </a:t>
                      </a:r>
                      <a:r>
                        <a:rPr lang="en-US" sz="1400" b="0" dirty="0" smtClean="0">
                          <a:solidFill>
                            <a:schemeClr val="tx1"/>
                          </a:solidFill>
                          <a:effectLst/>
                        </a:rPr>
                        <a:t>Quantico</a:t>
                      </a:r>
                      <a:r>
                        <a:rPr lang="en-US" sz="1400" b="0" baseline="0" dirty="0" smtClean="0">
                          <a:solidFill>
                            <a:schemeClr val="tx1"/>
                          </a:solidFill>
                          <a:effectLst/>
                        </a:rPr>
                        <a:t> </a:t>
                      </a:r>
                      <a:endParaRPr lang="en-US" sz="1400" b="0" dirty="0">
                        <a:solidFill>
                          <a:schemeClr val="tx1"/>
                        </a:solidFill>
                        <a:effectLs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74088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Thank You!</a:t>
            </a:r>
            <a:endParaRPr lang="en-US" dirty="0">
              <a:solidFill>
                <a:schemeClr val="tx1"/>
              </a:solidFill>
            </a:endParaRPr>
          </a:p>
        </p:txBody>
      </p:sp>
      <p:sp>
        <p:nvSpPr>
          <p:cNvPr id="3" name="Content Placeholder 2"/>
          <p:cNvSpPr>
            <a:spLocks noGrp="1"/>
          </p:cNvSpPr>
          <p:nvPr>
            <p:ph idx="1"/>
          </p:nvPr>
        </p:nvSpPr>
        <p:spPr>
          <a:xfrm>
            <a:off x="457200" y="1352550"/>
            <a:ext cx="8382000" cy="3242310"/>
          </a:xfrm>
        </p:spPr>
        <p:txBody>
          <a:bodyPr>
            <a:normAutofit/>
          </a:bodyPr>
          <a:lstStyle/>
          <a:p>
            <a:pPr marL="0" indent="0" algn="ctr">
              <a:buNone/>
            </a:pPr>
            <a:endParaRPr lang="en-US" dirty="0" smtClean="0"/>
          </a:p>
          <a:p>
            <a:pPr marL="0" indent="0" algn="ctr">
              <a:buNone/>
            </a:pPr>
            <a:r>
              <a:rPr lang="en-US" sz="4400" dirty="0"/>
              <a:t>21</a:t>
            </a:r>
            <a:r>
              <a:rPr lang="en-US" sz="4400" baseline="30000" dirty="0"/>
              <a:t>st</a:t>
            </a:r>
            <a:r>
              <a:rPr lang="en-US" sz="4400" dirty="0"/>
              <a:t> CTLL </a:t>
            </a:r>
            <a:r>
              <a:rPr lang="en-US" sz="4400" dirty="0" smtClean="0"/>
              <a:t>Vision</a:t>
            </a:r>
          </a:p>
          <a:p>
            <a:pPr marL="0" indent="0" algn="ctr">
              <a:buNone/>
            </a:pPr>
            <a:endParaRPr lang="en-US" sz="2400" dirty="0">
              <a:hlinkClick r:id="rId3"/>
            </a:endParaRPr>
          </a:p>
          <a:p>
            <a:pPr marL="0" indent="0" algn="ctr">
              <a:buNone/>
            </a:pPr>
            <a:r>
              <a:rPr lang="en-US" sz="2400" dirty="0" smtClean="0">
                <a:hlinkClick r:id="rId3"/>
              </a:rPr>
              <a:t>https</a:t>
            </a:r>
            <a:r>
              <a:rPr lang="en-US" sz="2400" dirty="0">
                <a:hlinkClick r:id="rId3"/>
              </a:rPr>
              <a:t>://</a:t>
            </a:r>
            <a:r>
              <a:rPr lang="en-US" sz="2400" dirty="0" smtClean="0">
                <a:hlinkClick r:id="rId3"/>
              </a:rPr>
              <a:t>content.dodea.edu/VS/21st_century/web/21/index.html</a:t>
            </a:r>
            <a:r>
              <a:rPr lang="en-US" sz="2400" dirty="0" smtClean="0"/>
              <a:t> </a:t>
            </a:r>
            <a:endParaRPr lang="en-US" sz="2400" dirty="0"/>
          </a:p>
          <a:p>
            <a:pPr marL="0" indent="0">
              <a:buNone/>
            </a:pPr>
            <a:endParaRPr lang="en-US" dirty="0"/>
          </a:p>
        </p:txBody>
      </p:sp>
    </p:spTree>
    <p:extLst>
      <p:ext uri="{BB962C8B-B14F-4D97-AF65-F5344CB8AC3E}">
        <p14:creationId xmlns:p14="http://schemas.microsoft.com/office/powerpoint/2010/main" val="93738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Credits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21</a:t>
            </a:r>
            <a:r>
              <a:rPr lang="en-US" baseline="30000" dirty="0" smtClean="0"/>
              <a:t>st</a:t>
            </a:r>
            <a:r>
              <a:rPr lang="en-US" dirty="0" smtClean="0"/>
              <a:t> CTLL Team</a:t>
            </a:r>
          </a:p>
          <a:p>
            <a:r>
              <a:rPr lang="en-US" dirty="0" smtClean="0"/>
              <a:t>Jumpstart Development Team</a:t>
            </a:r>
            <a:endParaRPr lang="en-US" sz="1500" dirty="0" smtClean="0"/>
          </a:p>
          <a:p>
            <a:r>
              <a:rPr lang="en-US" dirty="0" smtClean="0"/>
              <a:t>DDESS, EUR, and PAC for photos and video clips</a:t>
            </a:r>
          </a:p>
          <a:p>
            <a:r>
              <a:rPr lang="en-US" dirty="0" smtClean="0"/>
              <a:t>Area Deputy Directors, CIAs</a:t>
            </a:r>
          </a:p>
          <a:p>
            <a:r>
              <a:rPr lang="en-US" dirty="0" smtClean="0"/>
              <a:t>Area and District Office Support Staff</a:t>
            </a:r>
          </a:p>
          <a:p>
            <a:r>
              <a:rPr lang="en-US" dirty="0" smtClean="0"/>
              <a:t>Headquarters Staff</a:t>
            </a:r>
          </a:p>
        </p:txBody>
      </p:sp>
    </p:spTree>
    <p:extLst>
      <p:ext uri="{BB962C8B-B14F-4D97-AF65-F5344CB8AC3E}">
        <p14:creationId xmlns:p14="http://schemas.microsoft.com/office/powerpoint/2010/main" val="9227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21</a:t>
            </a:r>
            <a:r>
              <a:rPr lang="en-US" baseline="30000" dirty="0" smtClean="0"/>
              <a:t>st</a:t>
            </a:r>
            <a:r>
              <a:rPr lang="en-US" dirty="0" smtClean="0"/>
              <a:t> Century Teaching, Learning, and Leading</a:t>
            </a:r>
            <a:endParaRPr lang="en-US" dirty="0"/>
          </a:p>
        </p:txBody>
      </p:sp>
      <p:sp>
        <p:nvSpPr>
          <p:cNvPr id="2" name="TextBox 1"/>
          <p:cNvSpPr txBox="1"/>
          <p:nvPr/>
        </p:nvSpPr>
        <p:spPr>
          <a:xfrm>
            <a:off x="2438400" y="4552950"/>
            <a:ext cx="6019800" cy="461665"/>
          </a:xfrm>
          <a:prstGeom prst="rect">
            <a:avLst/>
          </a:prstGeom>
          <a:noFill/>
        </p:spPr>
        <p:txBody>
          <a:bodyPr wrap="square" rtlCol="0">
            <a:spAutoFit/>
          </a:bodyPr>
          <a:lstStyle/>
          <a:p>
            <a:r>
              <a:rPr lang="en-US" sz="2400" dirty="0" smtClean="0"/>
              <a:t>Dr. Melanie Henson, 21</a:t>
            </a:r>
            <a:r>
              <a:rPr lang="en-US" sz="2400" baseline="30000" dirty="0" smtClean="0"/>
              <a:t>st</a:t>
            </a:r>
            <a:r>
              <a:rPr lang="en-US" sz="2400" dirty="0" smtClean="0"/>
              <a:t> CTLL, Headquarters</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7" y="361950"/>
            <a:ext cx="1322203" cy="1322203"/>
          </a:xfrm>
          <a:prstGeom prst="rect">
            <a:avLst/>
          </a:prstGeom>
        </p:spPr>
      </p:pic>
    </p:spTree>
    <p:extLst>
      <p:ext uri="{BB962C8B-B14F-4D97-AF65-F5344CB8AC3E}">
        <p14:creationId xmlns:p14="http://schemas.microsoft.com/office/powerpoint/2010/main" val="193630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Outcomes:</a:t>
            </a:r>
            <a:endParaRPr lang="en-US" dirty="0">
              <a:solidFill>
                <a:schemeClr val="tx1"/>
              </a:solidFill>
            </a:endParaRPr>
          </a:p>
        </p:txBody>
      </p:sp>
      <p:sp>
        <p:nvSpPr>
          <p:cNvPr id="3" name="Content Placeholder 2"/>
          <p:cNvSpPr>
            <a:spLocks noGrp="1"/>
          </p:cNvSpPr>
          <p:nvPr>
            <p:ph sz="quarter" idx="13"/>
          </p:nvPr>
        </p:nvSpPr>
        <p:spPr/>
        <p:txBody>
          <a:bodyPr>
            <a:normAutofit fontScale="55000" lnSpcReduction="20000"/>
          </a:bodyPr>
          <a:lstStyle/>
          <a:p>
            <a:pPr lvl="0"/>
            <a:r>
              <a:rPr lang="en-US" sz="3200" dirty="0" smtClean="0"/>
              <a:t>Understand </a:t>
            </a:r>
            <a:r>
              <a:rPr lang="en-US" sz="3200" dirty="0"/>
              <a:t>the DoDEA 21st Century Professional Learning Framework</a:t>
            </a:r>
          </a:p>
          <a:p>
            <a:pPr lvl="1"/>
            <a:r>
              <a:rPr lang="en-US" sz="2800" dirty="0"/>
              <a:t>F</a:t>
            </a:r>
            <a:r>
              <a:rPr lang="en-US" sz="2800" dirty="0" smtClean="0"/>
              <a:t>ocus </a:t>
            </a:r>
            <a:r>
              <a:rPr lang="en-US" sz="2800" dirty="0"/>
              <a:t>on the </a:t>
            </a:r>
            <a:r>
              <a:rPr lang="en-US" sz="2800" dirty="0" smtClean="0"/>
              <a:t>Professional Learning Framework and the professional development </a:t>
            </a:r>
            <a:r>
              <a:rPr lang="en-US" sz="2800" dirty="0"/>
              <a:t>opportunities that transform instructional strategies </a:t>
            </a:r>
          </a:p>
          <a:p>
            <a:pPr lvl="1"/>
            <a:r>
              <a:rPr lang="en-US" sz="2800" dirty="0" smtClean="0"/>
              <a:t>Articulate </a:t>
            </a:r>
            <a:r>
              <a:rPr lang="en-US" sz="2800" dirty="0"/>
              <a:t>and implement the collaborative 21</a:t>
            </a:r>
            <a:r>
              <a:rPr lang="en-US" sz="2800" baseline="30000" dirty="0"/>
              <a:t>st</a:t>
            </a:r>
            <a:r>
              <a:rPr lang="en-US" sz="2800" dirty="0"/>
              <a:t> CTLL structures:  </a:t>
            </a:r>
            <a:r>
              <a:rPr lang="en-US" sz="2800" dirty="0" smtClean="0"/>
              <a:t>Integrated </a:t>
            </a:r>
            <a:r>
              <a:rPr lang="en-US" sz="2800" dirty="0"/>
              <a:t>Approach </a:t>
            </a:r>
          </a:p>
          <a:p>
            <a:pPr lvl="2"/>
            <a:r>
              <a:rPr lang="en-US" sz="2400" dirty="0"/>
              <a:t>Digital Professional Learning</a:t>
            </a:r>
          </a:p>
          <a:p>
            <a:pPr lvl="2"/>
            <a:r>
              <a:rPr lang="en-US" sz="2400" dirty="0"/>
              <a:t>Staff Development Coach</a:t>
            </a:r>
          </a:p>
          <a:p>
            <a:pPr lvl="2"/>
            <a:r>
              <a:rPr lang="en-US" sz="2400" dirty="0"/>
              <a:t>Professional Learning Communities </a:t>
            </a:r>
            <a:endParaRPr lang="en-US" sz="2400" dirty="0" smtClean="0"/>
          </a:p>
          <a:p>
            <a:pPr lvl="1"/>
            <a:r>
              <a:rPr lang="en-US" sz="3500" dirty="0" smtClean="0"/>
              <a:t>Understand </a:t>
            </a:r>
            <a:r>
              <a:rPr lang="en-US" sz="3500" dirty="0"/>
              <a:t>the role of the principal in leading a school to develop the seven 21st Century skills </a:t>
            </a:r>
          </a:p>
          <a:p>
            <a:pPr lvl="2"/>
            <a:r>
              <a:rPr lang="en-US" sz="2400" dirty="0" smtClean="0"/>
              <a:t>21</a:t>
            </a:r>
            <a:r>
              <a:rPr lang="en-US" sz="2400" baseline="30000" dirty="0" smtClean="0"/>
              <a:t>st</a:t>
            </a:r>
            <a:r>
              <a:rPr lang="en-US" sz="2400" dirty="0" smtClean="0"/>
              <a:t> </a:t>
            </a:r>
            <a:r>
              <a:rPr lang="en-US" sz="2400" dirty="0"/>
              <a:t>Century School </a:t>
            </a:r>
            <a:r>
              <a:rPr lang="en-US" sz="2400" dirty="0" smtClean="0"/>
              <a:t>Principal and </a:t>
            </a:r>
            <a:r>
              <a:rPr lang="en-US" sz="2400" dirty="0"/>
              <a:t>four </a:t>
            </a:r>
            <a:r>
              <a:rPr lang="en-US" sz="2400" dirty="0" smtClean="0"/>
              <a:t>roles: </a:t>
            </a:r>
            <a:r>
              <a:rPr lang="en-US" sz="2400" dirty="0"/>
              <a:t>Visionary, Organizational, Instructional and </a:t>
            </a:r>
            <a:r>
              <a:rPr lang="en-US" sz="2400" dirty="0" smtClean="0"/>
              <a:t>Collaborative Leadership</a:t>
            </a:r>
          </a:p>
          <a:p>
            <a:pPr lvl="2"/>
            <a:r>
              <a:rPr lang="en-US" sz="2400" dirty="0" smtClean="0"/>
              <a:t>Self-assessment and expectations</a:t>
            </a:r>
            <a:endParaRPr lang="en-US" sz="2400" dirty="0"/>
          </a:p>
          <a:p>
            <a:pPr lvl="2"/>
            <a:r>
              <a:rPr lang="en-US" sz="2400" dirty="0" smtClean="0"/>
              <a:t>Make connections </a:t>
            </a:r>
            <a:r>
              <a:rPr lang="en-US" sz="2400" dirty="0"/>
              <a:t>to CSP, MAPA, </a:t>
            </a:r>
            <a:r>
              <a:rPr lang="en-US" sz="2400" dirty="0" err="1"/>
              <a:t>AdvancED</a:t>
            </a:r>
            <a:r>
              <a:rPr lang="en-US" sz="2400" dirty="0"/>
              <a:t> and CCSS</a:t>
            </a:r>
          </a:p>
        </p:txBody>
      </p:sp>
    </p:spTree>
    <p:extLst>
      <p:ext uri="{BB962C8B-B14F-4D97-AF65-F5344CB8AC3E}">
        <p14:creationId xmlns:p14="http://schemas.microsoft.com/office/powerpoint/2010/main" val="858069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Professional Learning Framework</a:t>
            </a: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52550"/>
            <a:ext cx="4057095" cy="3790950"/>
          </a:xfrm>
          <a:prstGeom prst="rect">
            <a:avLst/>
          </a:prstGeom>
        </p:spPr>
      </p:pic>
    </p:spTree>
    <p:extLst>
      <p:ext uri="{BB962C8B-B14F-4D97-AF65-F5344CB8AC3E}">
        <p14:creationId xmlns:p14="http://schemas.microsoft.com/office/powerpoint/2010/main" val="223421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2035"/>
          <p:cNvPicPr>
            <a:picLocks noChangeAspect="1"/>
          </p:cNvPicPr>
          <p:nvPr/>
        </p:nvPicPr>
        <p:blipFill rotWithShape="1">
          <a:blip r:embed="rId3">
            <a:extLst>
              <a:ext uri="{28A0092B-C50C-407E-A947-70E740481C1C}">
                <a14:useLocalDpi xmlns:a14="http://schemas.microsoft.com/office/drawing/2010/main" val="0"/>
              </a:ext>
            </a:extLst>
          </a:blip>
          <a:srcRect l="909" r="1312" b="18031"/>
          <a:stretch/>
        </p:blipFill>
        <p:spPr>
          <a:xfrm>
            <a:off x="83126" y="1297707"/>
            <a:ext cx="8984673" cy="3167967"/>
          </a:xfrm>
          <a:prstGeom prst="rect">
            <a:avLst/>
          </a:prstGeom>
        </p:spPr>
      </p:pic>
      <p:grpSp>
        <p:nvGrpSpPr>
          <p:cNvPr id="7" name="Group 6"/>
          <p:cNvGrpSpPr/>
          <p:nvPr/>
        </p:nvGrpSpPr>
        <p:grpSpPr>
          <a:xfrm>
            <a:off x="3200400" y="2497857"/>
            <a:ext cx="2667000" cy="2343150"/>
            <a:chOff x="3124200" y="2514600"/>
            <a:chExt cx="2819400" cy="3124200"/>
          </a:xfrm>
        </p:grpSpPr>
        <p:sp>
          <p:nvSpPr>
            <p:cNvPr id="8" name="Donut 7"/>
            <p:cNvSpPr/>
            <p:nvPr/>
          </p:nvSpPr>
          <p:spPr>
            <a:xfrm>
              <a:off x="3124200" y="2514600"/>
              <a:ext cx="2819400" cy="3124200"/>
            </a:xfrm>
            <a:prstGeom prst="donut">
              <a:avLst>
                <a:gd name="adj" fmla="val 18685"/>
              </a:avLst>
            </a:prstGeom>
            <a:solidFill>
              <a:schemeClr val="bg1">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rot="207120">
              <a:off x="3505200" y="2846768"/>
              <a:ext cx="1980819" cy="1972186"/>
            </a:xfrm>
            <a:prstGeom prst="rect">
              <a:avLst/>
            </a:prstGeom>
            <a:noFill/>
          </p:spPr>
          <p:txBody>
            <a:bodyPr wrap="none" lIns="91440" tIns="45720" rIns="91440" bIns="45720">
              <a:prstTxWarp prst="textArchUp">
                <a:avLst>
                  <a:gd name="adj" fmla="val 8737115"/>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bg1"/>
                  </a:solidFill>
                </a:rPr>
                <a:t>Standards</a:t>
              </a:r>
              <a:endParaRPr lang="en-US" sz="6600" b="1" cap="none" spc="0" dirty="0">
                <a:ln/>
                <a:solidFill>
                  <a:schemeClr val="bg1"/>
                </a:solidFill>
                <a:effectLst/>
              </a:endParaRPr>
            </a:p>
          </p:txBody>
        </p:sp>
        <p:sp>
          <p:nvSpPr>
            <p:cNvPr id="10" name="Rectangle 9"/>
            <p:cNvSpPr/>
            <p:nvPr/>
          </p:nvSpPr>
          <p:spPr>
            <a:xfrm rot="21408224">
              <a:off x="3548554" y="3618034"/>
              <a:ext cx="1876871" cy="1817455"/>
            </a:xfrm>
            <a:prstGeom prst="rect">
              <a:avLst/>
            </a:prstGeom>
            <a:noFill/>
          </p:spPr>
          <p:txBody>
            <a:bodyPr wrap="none" lIns="91440" tIns="45720" rIns="91440" bIns="45720">
              <a:prstTxWarp prst="textArchDown">
                <a:avLst>
                  <a:gd name="adj" fmla="val 2251221"/>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bg1"/>
                  </a:solidFill>
                </a:rPr>
                <a:t>Based</a:t>
              </a:r>
              <a:endParaRPr lang="en-US" sz="4800" b="1" cap="none" spc="0" dirty="0">
                <a:ln/>
                <a:solidFill>
                  <a:schemeClr val="bg1"/>
                </a:solidFill>
                <a:effectLst/>
              </a:endParaRPr>
            </a:p>
          </p:txBody>
        </p:sp>
      </p:grpSp>
      <p:sp>
        <p:nvSpPr>
          <p:cNvPr id="2" name="Title 1"/>
          <p:cNvSpPr>
            <a:spLocks noGrp="1"/>
          </p:cNvSpPr>
          <p:nvPr>
            <p:ph type="title"/>
          </p:nvPr>
        </p:nvSpPr>
        <p:spPr>
          <a:xfrm>
            <a:off x="1219200" y="118110"/>
            <a:ext cx="7543800" cy="1005840"/>
          </a:xfrm>
        </p:spPr>
        <p:txBody>
          <a:bodyPr/>
          <a:lstStyle/>
          <a:p>
            <a:r>
              <a:rPr lang="en-US" dirty="0" smtClean="0">
                <a:solidFill>
                  <a:schemeClr val="tx1"/>
                </a:solidFill>
              </a:rPr>
              <a:t>21</a:t>
            </a:r>
            <a:r>
              <a:rPr lang="en-US" baseline="30000" dirty="0" smtClean="0">
                <a:solidFill>
                  <a:schemeClr val="tx1"/>
                </a:solidFill>
              </a:rPr>
              <a:t>st</a:t>
            </a:r>
            <a:r>
              <a:rPr lang="en-US" dirty="0" smtClean="0">
                <a:solidFill>
                  <a:schemeClr val="tx1"/>
                </a:solidFill>
              </a:rPr>
              <a:t> Century Learner Outcomes  </a:t>
            </a:r>
            <a:endParaRPr lang="en-US"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3480"/>
            <a:ext cx="1143000" cy="106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39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8110"/>
            <a:ext cx="7543800" cy="1005840"/>
          </a:xfrm>
        </p:spPr>
        <p:txBody>
          <a:bodyPr/>
          <a:lstStyle/>
          <a:p>
            <a:r>
              <a:rPr lang="en-US" dirty="0" smtClean="0">
                <a:solidFill>
                  <a:schemeClr val="tx1"/>
                </a:solidFill>
              </a:rPr>
              <a:t>Reflection  </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3480"/>
            <a:ext cx="1143000" cy="106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367" y="1352550"/>
            <a:ext cx="6019800" cy="353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15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8110"/>
            <a:ext cx="7543800" cy="1005840"/>
          </a:xfrm>
        </p:spPr>
        <p:txBody>
          <a:bodyPr/>
          <a:lstStyle/>
          <a:p>
            <a:r>
              <a:rPr lang="en-US" dirty="0" smtClean="0">
                <a:solidFill>
                  <a:schemeClr val="tx1"/>
                </a:solidFill>
              </a:rPr>
              <a:t>Strands and Strategies  </a:t>
            </a:r>
            <a:endParaRPr lang="en-US" dirty="0">
              <a:solidFill>
                <a:schemeClr val="tx1"/>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21515" y="1352551"/>
            <a:ext cx="7335920" cy="324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3480"/>
            <a:ext cx="1143000" cy="106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7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21st Century Teaching, Learning, and Leading (CTLL) Webinar&amp;quot;&quot;/&gt;&lt;property id=&quot;20307&quot; value=&quot;256&quot;/&gt;&lt;/object&gt;&lt;object type=&quot;3&quot; unique_id=&quot;10004&quot;&gt;&lt;property id=&quot;20148&quot; value=&quot;5&quot;/&gt;&lt;property id=&quot;20300&quot; value=&quot;Slide 2 - &amp;quot;Welcome&amp;quot;&quot;/&gt;&lt;property id=&quot;20307&quot; value=&quot;282&quot;/&gt;&lt;/object&gt;&lt;object type=&quot;3&quot; unique_id=&quot;10005&quot;&gt;&lt;property id=&quot;20148&quot; value=&quot;5&quot;/&gt;&lt;property id=&quot;20300&quot; value=&quot;Slide 3 - &amp;quot;        DoDEA Acting Director&amp;quot;&quot;/&gt;&lt;property id=&quot;20307&quot; value=&quot;281&quot;/&gt;&lt;/object&gt;&lt;object type=&quot;3&quot; unique_id=&quot;10006&quot;&gt;&lt;property id=&quot;20148&quot; value=&quot;5&quot;/&gt;&lt;property id=&quot;20300&quot; value=&quot;Slide 4 - &amp;quot;21st Century Teaching, Learning, and Leading&amp;quot;&quot;/&gt;&lt;property id=&quot;20307&quot; value=&quot;283&quot;/&gt;&lt;/object&gt;&lt;object type=&quot;3&quot; unique_id=&quot;10007&quot;&gt;&lt;property id=&quot;20148&quot; value=&quot;5&quot;/&gt;&lt;property id=&quot;20300&quot; value=&quot;Slide 5 - &amp;quot;Outcomes:&amp;quot;&quot;/&gt;&lt;property id=&quot;20307&quot; value=&quot;303&quot;/&gt;&lt;/object&gt;&lt;object type=&quot;3&quot; unique_id=&quot;10008&quot;&gt;&lt;property id=&quot;20148&quot; value=&quot;5&quot;/&gt;&lt;property id=&quot;20300&quot; value=&quot;Slide 6 - &amp;quot;Professional Learning Framework&amp;quot;&quot;/&gt;&lt;property id=&quot;20307&quot; value=&quot;261&quot;/&gt;&lt;/object&gt;&lt;object type=&quot;3&quot; unique_id=&quot;10011&quot;&gt;&lt;property id=&quot;20148&quot; value=&quot;5&quot;/&gt;&lt;property id=&quot;20300&quot; value=&quot;Slide 9 - &amp;quot;Strands and Strategies  &amp;quot;&quot;/&gt;&lt;property id=&quot;20307&quot; value=&quot;267&quot;/&gt;&lt;/object&gt;&lt;object type=&quot;3&quot; unique_id=&quot;10012&quot;&gt;&lt;property id=&quot;20148&quot; value=&quot;5&quot;/&gt;&lt;property id=&quot;20300&quot; value=&quot;Slide 10 - &amp;quot;Professional Learning  &amp;quot;&quot;/&gt;&lt;property id=&quot;20307&quot; value=&quot;268&quot;/&gt;&lt;/object&gt;&lt;object type=&quot;3&quot; unique_id=&quot;10013&quot;&gt;&lt;property id=&quot;20148&quot; value=&quot;5&quot;/&gt;&lt;property id=&quot;20300&quot; value=&quot;Slide 11 - &amp;quot;Real World Application   &amp;quot;&quot;/&gt;&lt;property id=&quot;20307&quot; value=&quot;269&quot;/&gt;&lt;/object&gt;&lt;object type=&quot;3&quot; unique_id=&quot;10014&quot;&gt;&lt;property id=&quot;20148&quot; value=&quot;5&quot;/&gt;&lt;property id=&quot;20300&quot; value=&quot;Slide 12&quot;/&gt;&lt;property id=&quot;20307&quot; value=&quot;320&quot;/&gt;&lt;/object&gt;&lt;object type=&quot;3&quot; unique_id=&quot;10015&quot;&gt;&lt;property id=&quot;20148&quot; value=&quot;5&quot;/&gt;&lt;property id=&quot;20300&quot; value=&quot;Slide 13 - &amp;quot;Integrated Approach to Professional Learning&amp;quot;&quot;/&gt;&lt;property id=&quot;20307&quot; value=&quot;315&quot;/&gt;&lt;/object&gt;&lt;object type=&quot;3&quot; unique_id=&quot;10016&quot;&gt;&lt;property id=&quot;20148&quot; value=&quot;5&quot;/&gt;&lt;property id=&quot;20300&quot; value=&quot;Slide 14 - &amp;quot;An Integrated Approach to Professional Learning&amp;quot;&quot;/&gt;&lt;property id=&quot;20307&quot; value=&quot;271&quot;/&gt;&lt;/object&gt;&lt;object type=&quot;3&quot; unique_id=&quot;10017&quot;&gt;&lt;property id=&quot;20148&quot; value=&quot;5&quot;/&gt;&lt;property id=&quot;20300&quot; value=&quot;Slide 15 - &amp;quot;Principal Leadership Roles and Connections &amp;quot;&quot;/&gt;&lt;property id=&quot;20307&quot; value=&quot;280&quot;/&gt;&lt;/object&gt;&lt;object type=&quot;3&quot; unique_id=&quot;10018&quot;&gt;&lt;property id=&quot;20148&quot; value=&quot;5&quot;/&gt;&lt;property id=&quot;20300&quot; value=&quot;Slide 16 - &amp;quot;21st Century Principal Roles&amp;quot;&quot;/&gt;&lt;property id=&quot;20307&quot; value=&quot;304&quot;/&gt;&lt;/object&gt;&lt;object type=&quot;3&quot; unique_id=&quot;10019&quot;&gt;&lt;property id=&quot;20148&quot; value=&quot;5&quot;/&gt;&lt;property id=&quot;20300&quot; value=&quot;Slide 17 - &amp;quot;Roles and Competencies &amp;quot;&quot;/&gt;&lt;property id=&quot;20307&quot; value=&quot;305&quot;/&gt;&lt;/object&gt;&lt;object type=&quot;3&quot; unique_id=&quot;10020&quot;&gt;&lt;property id=&quot;20148&quot; value=&quot;5&quot;/&gt;&lt;property id=&quot;20300&quot; value=&quot;Slide 18 - &amp;quot;Roles and Competencies &amp;quot;&quot;/&gt;&lt;property id=&quot;20307&quot; value=&quot;306&quot;/&gt;&lt;/object&gt;&lt;object type=&quot;3&quot; unique_id=&quot;10021&quot;&gt;&lt;property id=&quot;20148&quot; value=&quot;5&quot;/&gt;&lt;property id=&quot;20300&quot; value=&quot;Slide 19 - &amp;quot;Roles and Expectations&amp;quot;&quot;/&gt;&lt;property id=&quot;20307&quot; value=&quot;309&quot;/&gt;&lt;/object&gt;&lt;object type=&quot;3&quot; unique_id=&quot;10022&quot;&gt;&lt;property id=&quot;20148&quot; value=&quot;5&quot;/&gt;&lt;property id=&quot;20300&quot; value=&quot;Slide 20&quot;/&gt;&lt;property id=&quot;20307&quot; value=&quot;318&quot;/&gt;&lt;/object&gt;&lt;object type=&quot;3&quot; unique_id=&quot;10023&quot;&gt;&lt;property id=&quot;20148&quot; value=&quot;5&quot;/&gt;&lt;property id=&quot;20300&quot; value=&quot;Slide 21 - &amp;quot;Connections&amp;quot;&quot;/&gt;&lt;property id=&quot;20307&quot; value=&quot;279&quot;/&gt;&lt;/object&gt;&lt;object type=&quot;3&quot; unique_id=&quot;10024&quot;&gt;&lt;property id=&quot;20148&quot; value=&quot;5&quot;/&gt;&lt;property id=&quot;20300&quot; value=&quot;Slide 22 - &amp;quot;DoDEA’s PreK-12 Education Transformation&amp;quot;&quot;/&gt;&lt;property id=&quot;20307&quot; value=&quot;317&quot;/&gt;&lt;/object&gt;&lt;object type=&quot;3&quot; unique_id=&quot;10025&quot;&gt;&lt;property id=&quot;20148&quot; value=&quot;5&quot;/&gt;&lt;property id=&quot;20300&quot; value=&quot;Slide 23&quot;/&gt;&lt;property id=&quot;20307&quot; value=&quot;286&quot;/&gt;&lt;/object&gt;&lt;object type=&quot;3&quot; unique_id=&quot;10026&quot;&gt;&lt;property id=&quot;20148&quot; value=&quot;5&quot;/&gt;&lt;property id=&quot;20300&quot; value=&quot;Slide 24 - &amp;quot;CSP and AdvancEd Connections&amp;quot;&quot;/&gt;&lt;property id=&quot;20307&quot; value=&quot;314&quot;/&gt;&lt;/object&gt;&lt;object type=&quot;3&quot; unique_id=&quot;10027&quot;&gt;&lt;property id=&quot;20148&quot; value=&quot;5&quot;/&gt;&lt;property id=&quot;20300&quot; value=&quot;Slide 25 - &amp;quot;   &amp;quot;&quot;/&gt;&lt;property id=&quot;20307&quot; value=&quot;316&quot;/&gt;&lt;/object&gt;&lt;object type=&quot;3&quot; unique_id=&quot;10028&quot;&gt;&lt;property id=&quot;20148&quot; value=&quot;5&quot;/&gt;&lt;property id=&quot;20300&quot; value=&quot;Slide 26 - &amp;quot;CTLL Timeframe&amp;quot;&quot;/&gt;&lt;property id=&quot;20307&quot; value=&quot;313&quot;/&gt;&lt;/object&gt;&lt;object type=&quot;3&quot; unique_id=&quot;10029&quot;&gt;&lt;property id=&quot;20148&quot; value=&quot;5&quot;/&gt;&lt;property id=&quot;20300&quot; value=&quot;Slide 27 - &amp;quot;Timeframe&amp;quot;&quot;/&gt;&lt;property id=&quot;20307&quot; value=&quot;290&quot;/&gt;&lt;/object&gt;&lt;object type=&quot;3&quot; unique_id=&quot;10030&quot;&gt;&lt;property id=&quot;20148&quot; value=&quot;5&quot;/&gt;&lt;property id=&quot;20300&quot; value=&quot;Slide 28 - &amp;quot;Phase I:  15 Schools&amp;quot;&quot;/&gt;&lt;property id=&quot;20307&quot; value=&quot;291&quot;/&gt;&lt;/object&gt;&lt;object type=&quot;3&quot; unique_id=&quot;10031&quot;&gt;&lt;property id=&quot;20148&quot; value=&quot;5&quot;/&gt;&lt;property id=&quot;20300&quot; value=&quot;Slide 29 - &amp;quot;Thank You!&amp;quot;&quot;/&gt;&lt;property id=&quot;20307&quot; value=&quot;312&quot;/&gt;&lt;/object&gt;&lt;object type=&quot;3&quot; unique_id=&quot;10032&quot;&gt;&lt;property id=&quot;20148&quot; value=&quot;5&quot;/&gt;&lt;property id=&quot;20300&quot; value=&quot;Slide 30 - &amp;quot;Credits&amp;quot;&quot;/&gt;&lt;property id=&quot;20307&quot; value=&quot;311&quot;/&gt;&lt;/object&gt;&lt;object type=&quot;3&quot; unique_id=&quot;10193&quot;&gt;&lt;property id=&quot;20148&quot; value=&quot;5&quot;/&gt;&lt;property id=&quot;20300&quot; value=&quot;Slide 7 - &amp;quot;21st Century Learner Outcomes  &amp;quot;&quot;/&gt;&lt;property id=&quot;20307&quot; value=&quot;322&quot;/&gt;&lt;/object&gt;&lt;object type=&quot;3&quot; unique_id=&quot;10194&quot;&gt;&lt;property id=&quot;20148&quot; value=&quot;5&quot;/&gt;&lt;property id=&quot;20300&quot; value=&quot;Slide 8 - &amp;quot;Reflection  &amp;quot;&quot;/&gt;&lt;property id=&quot;20307&quot; value=&quot;321&quot;/&gt;&lt;/object&gt;&lt;/object&gt;&lt;object type=&quot;8&quot; unique_id=&quot;1006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16x9">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template_sups_meeting1_POT</Template>
  <TotalTime>7867</TotalTime>
  <Words>4882</Words>
  <Application>Microsoft Office PowerPoint</Application>
  <PresentationFormat>On-screen Show (16:9)</PresentationFormat>
  <Paragraphs>473</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WidescreenPresentation16x9</vt:lpstr>
      <vt:lpstr>21st Century Teaching, Learning, and Leading (CTLL) Webinar</vt:lpstr>
      <vt:lpstr>Welcome</vt:lpstr>
      <vt:lpstr>        DoDEA Acting Director</vt:lpstr>
      <vt:lpstr>21st Century Teaching, Learning, and Leading</vt:lpstr>
      <vt:lpstr>Outcomes:</vt:lpstr>
      <vt:lpstr>Professional Learning Framework</vt:lpstr>
      <vt:lpstr>21st Century Learner Outcomes  </vt:lpstr>
      <vt:lpstr>Reflection  </vt:lpstr>
      <vt:lpstr>Strands and Strategies  </vt:lpstr>
      <vt:lpstr>Professional Learning  </vt:lpstr>
      <vt:lpstr>Real World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Integrated Approach to Professional Learning</vt:lpstr>
      <vt:lpstr>An Integrated Approach to Professional Learning</vt:lpstr>
      <vt:lpstr>Principal Leadership Roles and Connections </vt:lpstr>
      <vt:lpstr>21st Century Principal Roles</vt:lpstr>
      <vt:lpstr>Roles and Competencies </vt:lpstr>
      <vt:lpstr>Roles and Competencies </vt:lpstr>
      <vt:lpstr>Roles and Expectations</vt:lpstr>
      <vt:lpstr>PowerPoint Presentation</vt:lpstr>
      <vt:lpstr>Connections</vt:lpstr>
      <vt:lpstr>DoDEA’s PreK-12 Education Transformation</vt:lpstr>
      <vt:lpstr>PowerPoint Presentation</vt:lpstr>
      <vt:lpstr>CSP and AdvancEd Connections</vt:lpstr>
      <vt:lpstr>   </vt:lpstr>
      <vt:lpstr>CTLL Timeframe</vt:lpstr>
      <vt:lpstr>Timeframe</vt:lpstr>
      <vt:lpstr>Phase I:  15 Schools</vt:lpstr>
      <vt:lpstr>Thank You!</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Approach</dc:title>
  <dc:creator>Melanie.Henson</dc:creator>
  <cp:lastModifiedBy>Melanie.Henson</cp:lastModifiedBy>
  <cp:revision>230</cp:revision>
  <cp:lastPrinted>2013-10-17T14:41:17Z</cp:lastPrinted>
  <dcterms:created xsi:type="dcterms:W3CDTF">2013-10-17T13:55:02Z</dcterms:created>
  <dcterms:modified xsi:type="dcterms:W3CDTF">2014-02-24T12:42:57Z</dcterms:modified>
</cp:coreProperties>
</file>